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120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119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12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117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116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12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1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25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118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12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124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115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113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126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9.xml"/>
  <Override ContentType="application/vnd.openxmlformats-officedocument.presentationml.slideMaster+xml" PartName="/ppt/slideMasters/slideMaster11.xml"/>
  <Override ContentType="application/vnd.openxmlformats-officedocument.presentationml.slideMaster+xml" PartName="/ppt/slideMasters/slideMaster10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7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11.xml"/>
  <Override ContentType="application/vnd.openxmlformats-officedocument.theme+xml" PartName="/ppt/theme/theme5.xml"/>
  <Override ContentType="application/vnd.openxmlformats-officedocument.theme+xml" PartName="/ppt/theme/theme8.xml"/>
  <Override ContentType="application/vnd.openxmlformats-officedocument.theme+xml" PartName="/ppt/theme/theme10.xml"/>
  <Override ContentType="application/vnd.openxmlformats-officedocument.theme+xml" PartName="/ppt/theme/theme12.xml"/>
  <Override ContentType="application/vnd.openxmlformats-officedocument.theme+xml" PartName="/ppt/theme/theme9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  <p:sldMasterId id="2147483672" r:id="rId6"/>
    <p:sldMasterId id="2147483684" r:id="rId7"/>
    <p:sldMasterId id="2147483696" r:id="rId8"/>
    <p:sldMasterId id="2147483708" r:id="rId9"/>
    <p:sldMasterId id="2147483722" r:id="rId10"/>
    <p:sldMasterId id="2147483736" r:id="rId11"/>
    <p:sldMasterId id="2147483748" r:id="rId12"/>
    <p:sldMasterId id="2147483761" r:id="rId13"/>
    <p:sldMasterId id="2147483773" r:id="rId14"/>
  </p:sldMasterIdLst>
  <p:notesMasterIdLst>
    <p:notesMasterId r:id="rId15"/>
  </p:notes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270" r:id="rId30"/>
    <p:sldId id="271" r:id="rId31"/>
    <p:sldId id="272" r:id="rId32"/>
    <p:sldId id="273" r:id="rId33"/>
    <p:sldId id="274" r:id="rId34"/>
    <p:sldId id="275" r:id="rId35"/>
    <p:sldId id="276" r:id="rId36"/>
    <p:sldId id="277" r:id="rId37"/>
    <p:sldId id="278" r:id="rId38"/>
    <p:sldId id="279" r:id="rId39"/>
    <p:sldId id="280" r:id="rId40"/>
    <p:sldId id="281" r:id="rId41"/>
    <p:sldId id="282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294" r:id="rId54"/>
    <p:sldId id="295" r:id="rId55"/>
    <p:sldId id="296" r:id="rId56"/>
    <p:sldId id="297" r:id="rId57"/>
    <p:sldId id="298" r:id="rId58"/>
    <p:sldId id="299" r:id="rId59"/>
    <p:sldId id="300" r:id="rId60"/>
    <p:sldId id="301" r:id="rId61"/>
    <p:sldId id="302" r:id="rId62"/>
    <p:sldId id="303" r:id="rId63"/>
    <p:sldId id="304" r:id="rId64"/>
    <p:sldId id="305" r:id="rId65"/>
    <p:sldId id="306" r:id="rId66"/>
    <p:sldId id="307" r:id="rId67"/>
    <p:sldId id="308" r:id="rId68"/>
    <p:sldId id="309" r:id="rId69"/>
    <p:sldId id="310" r:id="rId70"/>
    <p:sldId id="311" r:id="rId71"/>
    <p:sldId id="312" r:id="rId72"/>
    <p:sldId id="313" r:id="rId73"/>
    <p:sldId id="314" r:id="rId74"/>
    <p:sldId id="315" r:id="rId75"/>
    <p:sldId id="316" r:id="rId76"/>
    <p:sldId id="317" r:id="rId77"/>
    <p:sldId id="318" r:id="rId78"/>
    <p:sldId id="319" r:id="rId79"/>
    <p:sldId id="320" r:id="rId80"/>
    <p:sldId id="321" r:id="rId81"/>
    <p:sldId id="322" r:id="rId82"/>
  </p:sldIdLst>
  <p:sldSz cy="6858000" cx="9144000"/>
  <p:notesSz cx="6881800" cy="9296400"/>
  <p:embeddedFontLst>
    <p:embeddedFont>
      <p:font typeface="Bell MT"/>
      <p:regular r:id="rId83"/>
      <p:bold r:id="rId84"/>
      <p:italic r:id="rId85"/>
      <p:boldItalic r:id="rId8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87" roundtripDataSignature="AMtx7mg72lv4/4Zr9tD70OKvPg0lfLi9k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25.xml"/><Relationship Id="rId84" Type="http://schemas.openxmlformats.org/officeDocument/2006/relationships/font" Target="fonts/BellMT-bold.fntdata"/><Relationship Id="rId83" Type="http://schemas.openxmlformats.org/officeDocument/2006/relationships/font" Target="fonts/BellMT-regular.fntdata"/><Relationship Id="rId42" Type="http://schemas.openxmlformats.org/officeDocument/2006/relationships/slide" Target="slides/slide27.xml"/><Relationship Id="rId86" Type="http://schemas.openxmlformats.org/officeDocument/2006/relationships/font" Target="fonts/BellMT-boldItalic.fntdata"/><Relationship Id="rId41" Type="http://schemas.openxmlformats.org/officeDocument/2006/relationships/slide" Target="slides/slide26.xml"/><Relationship Id="rId85" Type="http://schemas.openxmlformats.org/officeDocument/2006/relationships/font" Target="fonts/BellMT-italic.fntdata"/><Relationship Id="rId44" Type="http://schemas.openxmlformats.org/officeDocument/2006/relationships/slide" Target="slides/slide29.xml"/><Relationship Id="rId43" Type="http://schemas.openxmlformats.org/officeDocument/2006/relationships/slide" Target="slides/slide28.xml"/><Relationship Id="rId87" Type="http://customschemas.google.com/relationships/presentationmetadata" Target="metadata"/><Relationship Id="rId46" Type="http://schemas.openxmlformats.org/officeDocument/2006/relationships/slide" Target="slides/slide31.xml"/><Relationship Id="rId45" Type="http://schemas.openxmlformats.org/officeDocument/2006/relationships/slide" Target="slides/slide30.xml"/><Relationship Id="rId80" Type="http://schemas.openxmlformats.org/officeDocument/2006/relationships/slide" Target="slides/slide65.xml"/><Relationship Id="rId82" Type="http://schemas.openxmlformats.org/officeDocument/2006/relationships/slide" Target="slides/slide67.xml"/><Relationship Id="rId81" Type="http://schemas.openxmlformats.org/officeDocument/2006/relationships/slide" Target="slides/slide6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Master" Target="slideMasters/slideMaster6.xml"/><Relationship Id="rId48" Type="http://schemas.openxmlformats.org/officeDocument/2006/relationships/slide" Target="slides/slide33.xml"/><Relationship Id="rId47" Type="http://schemas.openxmlformats.org/officeDocument/2006/relationships/slide" Target="slides/slide32.xml"/><Relationship Id="rId49" Type="http://schemas.openxmlformats.org/officeDocument/2006/relationships/slide" Target="slides/slide34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slideMaster" Target="slideMasters/slideMaster4.xml"/><Relationship Id="rId8" Type="http://schemas.openxmlformats.org/officeDocument/2006/relationships/slideMaster" Target="slideMasters/slideMaster5.xml"/><Relationship Id="rId73" Type="http://schemas.openxmlformats.org/officeDocument/2006/relationships/slide" Target="slides/slide58.xml"/><Relationship Id="rId72" Type="http://schemas.openxmlformats.org/officeDocument/2006/relationships/slide" Target="slides/slide57.xml"/><Relationship Id="rId31" Type="http://schemas.openxmlformats.org/officeDocument/2006/relationships/slide" Target="slides/slide16.xml"/><Relationship Id="rId75" Type="http://schemas.openxmlformats.org/officeDocument/2006/relationships/slide" Target="slides/slide60.xml"/><Relationship Id="rId30" Type="http://schemas.openxmlformats.org/officeDocument/2006/relationships/slide" Target="slides/slide15.xml"/><Relationship Id="rId74" Type="http://schemas.openxmlformats.org/officeDocument/2006/relationships/slide" Target="slides/slide59.xml"/><Relationship Id="rId33" Type="http://schemas.openxmlformats.org/officeDocument/2006/relationships/slide" Target="slides/slide18.xml"/><Relationship Id="rId77" Type="http://schemas.openxmlformats.org/officeDocument/2006/relationships/slide" Target="slides/slide62.xml"/><Relationship Id="rId32" Type="http://schemas.openxmlformats.org/officeDocument/2006/relationships/slide" Target="slides/slide17.xml"/><Relationship Id="rId76" Type="http://schemas.openxmlformats.org/officeDocument/2006/relationships/slide" Target="slides/slide61.xml"/><Relationship Id="rId35" Type="http://schemas.openxmlformats.org/officeDocument/2006/relationships/slide" Target="slides/slide20.xml"/><Relationship Id="rId79" Type="http://schemas.openxmlformats.org/officeDocument/2006/relationships/slide" Target="slides/slide64.xml"/><Relationship Id="rId34" Type="http://schemas.openxmlformats.org/officeDocument/2006/relationships/slide" Target="slides/slide19.xml"/><Relationship Id="rId78" Type="http://schemas.openxmlformats.org/officeDocument/2006/relationships/slide" Target="slides/slide63.xml"/><Relationship Id="rId71" Type="http://schemas.openxmlformats.org/officeDocument/2006/relationships/slide" Target="slides/slide56.xml"/><Relationship Id="rId70" Type="http://schemas.openxmlformats.org/officeDocument/2006/relationships/slide" Target="slides/slide55.xml"/><Relationship Id="rId37" Type="http://schemas.openxmlformats.org/officeDocument/2006/relationships/slide" Target="slides/slide22.xml"/><Relationship Id="rId36" Type="http://schemas.openxmlformats.org/officeDocument/2006/relationships/slide" Target="slides/slide21.xml"/><Relationship Id="rId39" Type="http://schemas.openxmlformats.org/officeDocument/2006/relationships/slide" Target="slides/slide24.xml"/><Relationship Id="rId38" Type="http://schemas.openxmlformats.org/officeDocument/2006/relationships/slide" Target="slides/slide23.xml"/><Relationship Id="rId62" Type="http://schemas.openxmlformats.org/officeDocument/2006/relationships/slide" Target="slides/slide47.xml"/><Relationship Id="rId61" Type="http://schemas.openxmlformats.org/officeDocument/2006/relationships/slide" Target="slides/slide46.xml"/><Relationship Id="rId20" Type="http://schemas.openxmlformats.org/officeDocument/2006/relationships/slide" Target="slides/slide5.xml"/><Relationship Id="rId64" Type="http://schemas.openxmlformats.org/officeDocument/2006/relationships/slide" Target="slides/slide49.xml"/><Relationship Id="rId63" Type="http://schemas.openxmlformats.org/officeDocument/2006/relationships/slide" Target="slides/slide48.xml"/><Relationship Id="rId22" Type="http://schemas.openxmlformats.org/officeDocument/2006/relationships/slide" Target="slides/slide7.xml"/><Relationship Id="rId66" Type="http://schemas.openxmlformats.org/officeDocument/2006/relationships/slide" Target="slides/slide51.xml"/><Relationship Id="rId21" Type="http://schemas.openxmlformats.org/officeDocument/2006/relationships/slide" Target="slides/slide6.xml"/><Relationship Id="rId65" Type="http://schemas.openxmlformats.org/officeDocument/2006/relationships/slide" Target="slides/slide50.xml"/><Relationship Id="rId24" Type="http://schemas.openxmlformats.org/officeDocument/2006/relationships/slide" Target="slides/slide9.xml"/><Relationship Id="rId68" Type="http://schemas.openxmlformats.org/officeDocument/2006/relationships/slide" Target="slides/slide53.xml"/><Relationship Id="rId23" Type="http://schemas.openxmlformats.org/officeDocument/2006/relationships/slide" Target="slides/slide8.xml"/><Relationship Id="rId67" Type="http://schemas.openxmlformats.org/officeDocument/2006/relationships/slide" Target="slides/slide52.xml"/><Relationship Id="rId60" Type="http://schemas.openxmlformats.org/officeDocument/2006/relationships/slide" Target="slides/slide45.xml"/><Relationship Id="rId26" Type="http://schemas.openxmlformats.org/officeDocument/2006/relationships/slide" Target="slides/slide11.xml"/><Relationship Id="rId25" Type="http://schemas.openxmlformats.org/officeDocument/2006/relationships/slide" Target="slides/slide10.xml"/><Relationship Id="rId69" Type="http://schemas.openxmlformats.org/officeDocument/2006/relationships/slide" Target="slides/slide54.xml"/><Relationship Id="rId28" Type="http://schemas.openxmlformats.org/officeDocument/2006/relationships/slide" Target="slides/slide13.xml"/><Relationship Id="rId27" Type="http://schemas.openxmlformats.org/officeDocument/2006/relationships/slide" Target="slides/slide12.xml"/><Relationship Id="rId29" Type="http://schemas.openxmlformats.org/officeDocument/2006/relationships/slide" Target="slides/slide14.xml"/><Relationship Id="rId51" Type="http://schemas.openxmlformats.org/officeDocument/2006/relationships/slide" Target="slides/slide36.xml"/><Relationship Id="rId50" Type="http://schemas.openxmlformats.org/officeDocument/2006/relationships/slide" Target="slides/slide35.xml"/><Relationship Id="rId53" Type="http://schemas.openxmlformats.org/officeDocument/2006/relationships/slide" Target="slides/slide38.xml"/><Relationship Id="rId52" Type="http://schemas.openxmlformats.org/officeDocument/2006/relationships/slide" Target="slides/slide37.xml"/><Relationship Id="rId11" Type="http://schemas.openxmlformats.org/officeDocument/2006/relationships/slideMaster" Target="slideMasters/slideMaster8.xml"/><Relationship Id="rId55" Type="http://schemas.openxmlformats.org/officeDocument/2006/relationships/slide" Target="slides/slide40.xml"/><Relationship Id="rId10" Type="http://schemas.openxmlformats.org/officeDocument/2006/relationships/slideMaster" Target="slideMasters/slideMaster7.xml"/><Relationship Id="rId54" Type="http://schemas.openxmlformats.org/officeDocument/2006/relationships/slide" Target="slides/slide39.xml"/><Relationship Id="rId13" Type="http://schemas.openxmlformats.org/officeDocument/2006/relationships/slideMaster" Target="slideMasters/slideMaster10.xml"/><Relationship Id="rId57" Type="http://schemas.openxmlformats.org/officeDocument/2006/relationships/slide" Target="slides/slide42.xml"/><Relationship Id="rId12" Type="http://schemas.openxmlformats.org/officeDocument/2006/relationships/slideMaster" Target="slideMasters/slideMaster9.xml"/><Relationship Id="rId56" Type="http://schemas.openxmlformats.org/officeDocument/2006/relationships/slide" Target="slides/slide41.xml"/><Relationship Id="rId15" Type="http://schemas.openxmlformats.org/officeDocument/2006/relationships/notesMaster" Target="notesMasters/notesMaster1.xml"/><Relationship Id="rId59" Type="http://schemas.openxmlformats.org/officeDocument/2006/relationships/slide" Target="slides/slide44.xml"/><Relationship Id="rId14" Type="http://schemas.openxmlformats.org/officeDocument/2006/relationships/slideMaster" Target="slideMasters/slideMaster11.xml"/><Relationship Id="rId58" Type="http://schemas.openxmlformats.org/officeDocument/2006/relationships/slide" Target="slides/slide43.xml"/><Relationship Id="rId17" Type="http://schemas.openxmlformats.org/officeDocument/2006/relationships/slide" Target="slides/slide2.xml"/><Relationship Id="rId16" Type="http://schemas.openxmlformats.org/officeDocument/2006/relationships/slide" Target="slides/slide1.xml"/><Relationship Id="rId19" Type="http://schemas.openxmlformats.org/officeDocument/2006/relationships/slide" Target="slides/slide4.xml"/><Relationship Id="rId1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82913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400" spcFirstLastPara="1" rIns="194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98900" y="0"/>
            <a:ext cx="2982913" cy="46513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9400" spcFirstLastPara="1" rIns="19400" wrap="square" tIns="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1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04" name="Google Shape;904;p1:notes"/>
          <p:cNvSpPr/>
          <p:nvPr>
            <p:ph idx="2" type="sldImg"/>
          </p:nvPr>
        </p:nvSpPr>
        <p:spPr>
          <a:xfrm>
            <a:off x="1228725" y="779463"/>
            <a:ext cx="4424363" cy="3319462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05" name="Google Shape;905;p1:notes"/>
          <p:cNvSpPr txBox="1"/>
          <p:nvPr>
            <p:ph idx="1" type="body"/>
          </p:nvPr>
        </p:nvSpPr>
        <p:spPr>
          <a:xfrm>
            <a:off x="917575" y="4416425"/>
            <a:ext cx="5045075" cy="4184650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2200" spcFirstLastPara="1" rIns="922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p9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103" name="Google Shape;1103;p9:notes"/>
          <p:cNvSpPr txBox="1"/>
          <p:nvPr>
            <p:ph idx="1" type="body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p10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4" name="Google Shape;1134;p10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p177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94" name="Google Shape;1194;p177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78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2" name="Google Shape;1212;p178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2" name="Shape 1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3" name="Google Shape;1243;p179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4" name="Google Shape;1244;p179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p180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74" name="Google Shape;1274;p180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181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4" name="Google Shape;1304;p181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6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182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38" name="Google Shape;1338;p182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83:notes"/>
          <p:cNvSpPr/>
          <p:nvPr>
            <p:ph idx="2" type="sldImg"/>
          </p:nvPr>
        </p:nvSpPr>
        <p:spPr>
          <a:xfrm>
            <a:off x="10541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374" name="Google Shape;1374;p183:notes"/>
          <p:cNvSpPr txBox="1"/>
          <p:nvPr>
            <p:ph idx="1" type="body"/>
          </p:nvPr>
        </p:nvSpPr>
        <p:spPr>
          <a:xfrm>
            <a:off x="676275" y="4416425"/>
            <a:ext cx="540385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84:notes"/>
          <p:cNvSpPr/>
          <p:nvPr>
            <p:ph idx="2" type="sldImg"/>
          </p:nvPr>
        </p:nvSpPr>
        <p:spPr>
          <a:xfrm>
            <a:off x="10541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438" name="Google Shape;1438;p184:notes"/>
          <p:cNvSpPr txBox="1"/>
          <p:nvPr>
            <p:ph idx="1" type="body"/>
          </p:nvPr>
        </p:nvSpPr>
        <p:spPr>
          <a:xfrm>
            <a:off x="676275" y="4416425"/>
            <a:ext cx="540385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p2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0" i="1" lang="en-US" sz="1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12" name="Google Shape;912;p2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3" name="Google Shape;913;p2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1" name="Shape 1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2" name="Google Shape;1512;p185:notes"/>
          <p:cNvSpPr/>
          <p:nvPr>
            <p:ph idx="2" type="sldImg"/>
          </p:nvPr>
        </p:nvSpPr>
        <p:spPr>
          <a:xfrm>
            <a:off x="10541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13" name="Google Shape;1513;p185:notes"/>
          <p:cNvSpPr txBox="1"/>
          <p:nvPr>
            <p:ph idx="1" type="body"/>
          </p:nvPr>
        </p:nvSpPr>
        <p:spPr>
          <a:xfrm>
            <a:off x="676275" y="4416425"/>
            <a:ext cx="540385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7" name="Shape 1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8" name="Google Shape;1588;p186:notes"/>
          <p:cNvSpPr/>
          <p:nvPr>
            <p:ph idx="2" type="sldImg"/>
          </p:nvPr>
        </p:nvSpPr>
        <p:spPr>
          <a:xfrm>
            <a:off x="10541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589" name="Google Shape;1589;p186:notes"/>
          <p:cNvSpPr txBox="1"/>
          <p:nvPr>
            <p:ph idx="1" type="body"/>
          </p:nvPr>
        </p:nvSpPr>
        <p:spPr>
          <a:xfrm>
            <a:off x="676275" y="4416425"/>
            <a:ext cx="540385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3" name="Shape 1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4" name="Google Shape;1644;p187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45" name="Google Shape;1645;p187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188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81" name="Google Shape;1681;p188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7" name="Shape 1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8" name="Google Shape;1718;p189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19" name="Google Shape;1719;p189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8" name="Shape 1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9" name="Google Shape;1749;p190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50" name="Google Shape;1750;p190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82" name="Shape 1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3" name="Google Shape;1783;p191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84" name="Google Shape;1784;p191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6" name="Shape 1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7" name="Google Shape;1817;p192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18" name="Google Shape;1818;p192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7" name="Shape 1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8" name="Google Shape;1868;p193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9" name="Google Shape;1869;p193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2" name="Shape 1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3" name="Google Shape;1913;p194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14" name="Google Shape;1914;p194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aae5ea07a3_0_4:notes"/>
          <p:cNvSpPr/>
          <p:nvPr>
            <p:ph idx="2" type="sldImg"/>
          </p:nvPr>
        </p:nvSpPr>
        <p:spPr>
          <a:xfrm>
            <a:off x="1117600" y="696913"/>
            <a:ext cx="4648200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919" name="Google Shape;919;gaae5ea07a3_0_4:notes"/>
          <p:cNvSpPr txBox="1"/>
          <p:nvPr>
            <p:ph idx="1" type="body"/>
          </p:nvPr>
        </p:nvSpPr>
        <p:spPr>
          <a:xfrm>
            <a:off x="688182" y="4415790"/>
            <a:ext cx="5505600" cy="418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0" name="Google Shape;920;gaae5ea07a3_0_4:notes"/>
          <p:cNvSpPr txBox="1"/>
          <p:nvPr>
            <p:ph idx="12" type="sldNum"/>
          </p:nvPr>
        </p:nvSpPr>
        <p:spPr>
          <a:xfrm>
            <a:off x="3898102" y="8829967"/>
            <a:ext cx="2982000" cy="464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8" name="Shape 1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9" name="Google Shape;1919;p195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0" name="Google Shape;1920;p195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5" name="Shape 1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6" name="Google Shape;1926;p196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27" name="Google Shape;1927;p196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197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35" name="Google Shape;1935;p197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36" name="Google Shape;1936;p197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7" name="Shape 1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8" name="Google Shape;1958;p198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59" name="Google Shape;1959;p198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6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p199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8" name="Google Shape;1968;p199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3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p200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75" name="Google Shape;1975;p200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p201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83" name="Google Shape;1983;p201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84" name="Google Shape;1984;p201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9" name="Shape 1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0" name="Google Shape;2000;p202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01" name="Google Shape;2001;p202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8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p203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0" name="Google Shape;2010;p203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7" name="Shape 2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8" name="Google Shape;2018;p204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19" name="Google Shape;2019;p204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3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26" name="Google Shape;926;p3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7" name="Google Shape;927;p3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0" name="Shape 2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1" name="Google Shape;2091;p205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92" name="Google Shape;2092;p205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0" name="Shape 2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1" name="Google Shape;2101;p206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02" name="Google Shape;2102;p206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4" name="Shape 2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5" name="Google Shape;2115;p207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16" name="Google Shape;2116;p207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17" name="Google Shape;2117;p207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6" name="Shape 2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7" name="Google Shape;2127;p208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28" name="Google Shape;2128;p208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5" name="Google Shape;2155;p209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156" name="Google Shape;2156;p209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7" name="Google Shape;2157;p209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4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p210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66" name="Google Shape;2166;p210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6" name="Shape 2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7" name="Google Shape;2177;p211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78" name="Google Shape;2178;p211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8" name="Shape 2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9" name="Google Shape;2189;p212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90" name="Google Shape;2190;p212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91" name="Google Shape;2191;p212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7" name="Shape 2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8" name="Google Shape;2228;p213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29" name="Google Shape;2229;p213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30" name="Google Shape;2230;p213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9" name="Shape 2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0" name="Google Shape;2250;p214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51" name="Google Shape;2251;p214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p4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5" name="Google Shape;945;p4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46" name="Google Shape;946;p4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Dead Reckoning</a:t>
            </a:r>
            <a:r>
              <a:rPr lang="en-US"/>
              <a:t>: The process of estimating your ship’s </a:t>
            </a:r>
            <a:r>
              <a:rPr lang="en-US">
                <a:solidFill>
                  <a:srgbClr val="C00000"/>
                </a:solidFill>
              </a:rPr>
              <a:t>future</a:t>
            </a:r>
            <a:r>
              <a:rPr i="1" lang="en-US"/>
              <a:t> </a:t>
            </a:r>
            <a:r>
              <a:rPr lang="en-US"/>
              <a:t>position </a:t>
            </a:r>
            <a:r>
              <a:rPr lang="en-US">
                <a:solidFill>
                  <a:srgbClr val="C00000"/>
                </a:solidFill>
              </a:rPr>
              <a:t>without </a:t>
            </a:r>
            <a:r>
              <a:rPr lang="en-US"/>
              <a:t>considering the effects of wind and current.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-Process of estimating your ship’s </a:t>
            </a:r>
            <a:r>
              <a:rPr lang="en-US">
                <a:solidFill>
                  <a:srgbClr val="C00000"/>
                </a:solidFill>
              </a:rPr>
              <a:t>future</a:t>
            </a:r>
            <a:r>
              <a:rPr i="1" lang="en-US"/>
              <a:t> </a:t>
            </a:r>
            <a:r>
              <a:rPr lang="en-US"/>
              <a:t>position </a:t>
            </a:r>
            <a:r>
              <a:rPr lang="en-US">
                <a:solidFill>
                  <a:srgbClr val="C00000"/>
                </a:solidFill>
              </a:rPr>
              <a:t>without </a:t>
            </a:r>
            <a:r>
              <a:rPr lang="en-US"/>
              <a:t>considering the   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effects of wind, current, a wandering helmsman.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-“Best guess”, based only upon course, speed and time.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-Piloting: determining position and directing movements of a vessel by visual reference to landmarks and by measuring depth and radar ranges (piloting waters)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-DR vs. LOP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	-DR is statement of intention (calculated position)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	-LOP is statement of fact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Helps to: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 Determine when to make course changes or to compute time left on the present course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 Determine when to adjust speed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 Predict the time of sighting lights and other aids to navigation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 Identify landmarks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 Determine which navaids will provide the best fix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 Determine the effects of wind and current on the vessel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 Estimate the ship’s position for celestial navigation computations</a:t>
            </a:r>
            <a:endParaRPr/>
          </a:p>
          <a:p>
            <a:pPr indent="0" lvl="0" marL="0" rtl="0" algn="l">
              <a:lnSpc>
                <a:spcPct val="11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lang="en-US"/>
              <a:t>- Determine the validity of a fix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1" name="Shape 2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2" name="Google Shape;2262;p215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63" name="Google Shape;2263;p215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3" name="Shape 2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4" name="Google Shape;2274;p216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275" name="Google Shape;2275;p216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276" name="Google Shape;2276;p216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7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p217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99" name="Google Shape;2299;p217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0" name="Shape 2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1" name="Google Shape;2311;p218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312" name="Google Shape;2312;p218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13" name="Google Shape;2313;p218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9" name="Shape 2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0" name="Google Shape;2330;p219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31" name="Google Shape;2331;p219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3" name="Shape 2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" name="Google Shape;2344;p220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45" name="Google Shape;2345;p220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1" name="Shape 2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2" name="Google Shape;2352;gf313f474c8_0_111:notes"/>
          <p:cNvSpPr txBox="1"/>
          <p:nvPr>
            <p:ph idx="1" type="body"/>
          </p:nvPr>
        </p:nvSpPr>
        <p:spPr>
          <a:xfrm>
            <a:off x="917887" y="4416426"/>
            <a:ext cx="50460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3" name="Google Shape;2353;gf313f474c8_0_111:notes"/>
          <p:cNvSpPr/>
          <p:nvPr>
            <p:ph idx="2" type="sldImg"/>
          </p:nvPr>
        </p:nvSpPr>
        <p:spPr>
          <a:xfrm>
            <a:off x="1127125" y="703263"/>
            <a:ext cx="4629300" cy="3473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gf313f474c8_0_219:notes"/>
          <p:cNvSpPr txBox="1"/>
          <p:nvPr>
            <p:ph idx="1" type="body"/>
          </p:nvPr>
        </p:nvSpPr>
        <p:spPr>
          <a:xfrm>
            <a:off x="917887" y="4416426"/>
            <a:ext cx="50460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82" name="Google Shape;2382;gf313f474c8_0_219:notes"/>
          <p:cNvSpPr/>
          <p:nvPr>
            <p:ph idx="2" type="sldImg"/>
          </p:nvPr>
        </p:nvSpPr>
        <p:spPr>
          <a:xfrm>
            <a:off x="1127125" y="703263"/>
            <a:ext cx="4629300" cy="3473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9" name="Shape 2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0" name="Google Shape;2410;gf313f474c8_0_327:notes"/>
          <p:cNvSpPr txBox="1"/>
          <p:nvPr>
            <p:ph idx="1" type="body"/>
          </p:nvPr>
        </p:nvSpPr>
        <p:spPr>
          <a:xfrm>
            <a:off x="917887" y="4416426"/>
            <a:ext cx="50460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1" name="Google Shape;2411;gf313f474c8_0_327:notes"/>
          <p:cNvSpPr/>
          <p:nvPr>
            <p:ph idx="2" type="sldImg"/>
          </p:nvPr>
        </p:nvSpPr>
        <p:spPr>
          <a:xfrm>
            <a:off x="1127125" y="703263"/>
            <a:ext cx="4629300" cy="3473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8" name="Shape 2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9" name="Google Shape;2439;gf313f474c8_0_435:notes"/>
          <p:cNvSpPr txBox="1"/>
          <p:nvPr>
            <p:ph idx="1" type="body"/>
          </p:nvPr>
        </p:nvSpPr>
        <p:spPr>
          <a:xfrm>
            <a:off x="917887" y="4416426"/>
            <a:ext cx="5046000" cy="41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40" name="Google Shape;2440;gf313f474c8_0_435:notes"/>
          <p:cNvSpPr/>
          <p:nvPr>
            <p:ph idx="2" type="sldImg"/>
          </p:nvPr>
        </p:nvSpPr>
        <p:spPr>
          <a:xfrm>
            <a:off x="1127125" y="703263"/>
            <a:ext cx="4629300" cy="3473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2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5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4" name="Google Shape;954;p5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p224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72" name="Google Shape;2472;p224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4" name="Shape 2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5" name="Google Shape;2485;p225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86" name="Google Shape;2486;p225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2" name="Shape 2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3" name="Google Shape;2493;p226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494" name="Google Shape;2494;p226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95" name="Google Shape;2495;p226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7" name="Shape 2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8" name="Google Shape;2538;p227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539" name="Google Shape;2539;p227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40" name="Google Shape;2540;p227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228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85" name="Google Shape;2585;p228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7" name="Shape 2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8" name="Google Shape;2598;p229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9" name="Google Shape;2599;p229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5" name="Shape 2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6" name="Google Shape;2606;p230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607" name="Google Shape;2607;p230:notes"/>
          <p:cNvSpPr/>
          <p:nvPr>
            <p:ph idx="2" type="sldImg"/>
          </p:nvPr>
        </p:nvSpPr>
        <p:spPr>
          <a:xfrm>
            <a:off x="1062038" y="703263"/>
            <a:ext cx="4630737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08" name="Google Shape;2608;p230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-228600" lvl="0" marL="45720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rPr b="1" lang="en-US"/>
              <a:t>120%</a:t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8" name="Shape 2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9" name="Google Shape;2649;p63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50" name="Google Shape;2650;p63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8" name="Google Shape;988;p6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8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9" name="Google Shape;1039;p7:notes"/>
          <p:cNvSpPr/>
          <p:nvPr>
            <p:ph idx="2" type="sldImg"/>
          </p:nvPr>
        </p:nvSpPr>
        <p:spPr>
          <a:xfrm>
            <a:off x="1127125" y="703263"/>
            <a:ext cx="4629150" cy="34734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40" name="Google Shape;1040;p7:notes"/>
          <p:cNvSpPr txBox="1"/>
          <p:nvPr>
            <p:ph idx="1" type="body"/>
          </p:nvPr>
        </p:nvSpPr>
        <p:spPr>
          <a:xfrm>
            <a:off x="917575" y="4416425"/>
            <a:ext cx="5046663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1" name="Google Shape;1041;p7:notes"/>
          <p:cNvSpPr txBox="1"/>
          <p:nvPr>
            <p:ph idx="12" type="sldNum"/>
          </p:nvPr>
        </p:nvSpPr>
        <p:spPr>
          <a:xfrm>
            <a:off x="3898900" y="8831263"/>
            <a:ext cx="2982913" cy="465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19400" spcFirstLastPara="1" rIns="1940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</a:pPr>
            <a:fld id="{00000000-1234-1234-1234-123412341234}" type="slidenum">
              <a:rPr b="0" i="1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1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8:notes"/>
          <p:cNvSpPr/>
          <p:nvPr>
            <p:ph idx="2" type="sldImg"/>
          </p:nvPr>
        </p:nvSpPr>
        <p:spPr>
          <a:xfrm>
            <a:off x="1117600" y="696913"/>
            <a:ext cx="4646613" cy="348615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071" name="Google Shape;1071;p8:notes"/>
          <p:cNvSpPr txBox="1"/>
          <p:nvPr>
            <p:ph idx="1" type="body"/>
          </p:nvPr>
        </p:nvSpPr>
        <p:spPr>
          <a:xfrm>
            <a:off x="688975" y="4416425"/>
            <a:ext cx="5505450" cy="4183063"/>
          </a:xfrm>
          <a:prstGeom prst="rect">
            <a:avLst/>
          </a:prstGeom>
          <a:noFill/>
          <a:ln>
            <a:noFill/>
          </a:ln>
        </p:spPr>
        <p:txBody>
          <a:bodyPr anchorCtr="0" anchor="t" bIns="46900" lIns="93800" spcFirstLastPara="1" rIns="93800" wrap="square" tIns="469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9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8" name="Google Shape;78;p9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9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9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29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14" name="Google Shape;714;p29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715" name="Google Shape;715;p29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16" name="Google Shape;716;p29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7" name="Google Shape;717;p29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8" name="Google Shape;718;p29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29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1" name="Google Shape;721;p29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22" name="Google Shape;722;p29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723" name="Google Shape;723;p29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4" name="Google Shape;724;p29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5" name="Google Shape;725;p29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295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28" name="Google Shape;728;p29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29" name="Google Shape;729;p29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0" name="Google Shape;730;p29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1" name="Google Shape;731;p29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29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34" name="Google Shape;734;p29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35" name="Google Shape;735;p29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6" name="Google Shape;736;p29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7" name="Google Shape;737;p29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297"/>
          <p:cNvSpPr txBox="1"/>
          <p:nvPr>
            <p:ph idx="1" type="body"/>
          </p:nvPr>
        </p:nvSpPr>
        <p:spPr>
          <a:xfrm>
            <a:off x="685800" y="6096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740" name="Google Shape;740;p29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1" name="Google Shape;741;p29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29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6" name="Google Shape;756;p24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7" name="Google Shape;757;p2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8" name="Google Shape;758;p2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2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9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2" name="Google Shape;762;p29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3" name="Google Shape;763;p29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4" name="Google Shape;764;p29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5" name="Google Shape;765;p29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p29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8" name="Google Shape;768;p29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69" name="Google Shape;769;p29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0" name="Google Shape;770;p29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1" name="Google Shape;771;p29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p30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4" name="Google Shape;774;p30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5" name="Google Shape;775;p30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6" name="Google Shape;776;p30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30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8" name="Google Shape;778;p30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0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1" name="Google Shape;781;p30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2" name="Google Shape;782;p30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83" name="Google Shape;783;p30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84" name="Google Shape;784;p30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85" name="Google Shape;785;p30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6" name="Google Shape;786;p30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7" name="Google Shape;787;p30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9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4" name="Google Shape;84;p9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" name="Google Shape;86;p9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30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0" name="Google Shape;790;p30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1" name="Google Shape;791;p30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2" name="Google Shape;792;p30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0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5" name="Google Shape;795;p30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6" name="Google Shape;796;p30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p30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9" name="Google Shape;799;p30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800" name="Google Shape;800;p30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01" name="Google Shape;801;p30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2" name="Google Shape;802;p30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3" name="Google Shape;803;p30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p30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6" name="Google Shape;806;p30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07" name="Google Shape;807;p30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808" name="Google Shape;808;p30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9" name="Google Shape;809;p30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0" name="Google Shape;810;p30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p30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3" name="Google Shape;813;p30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4" name="Google Shape;814;p30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5" name="Google Shape;815;p30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6" name="Google Shape;816;p30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p30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9" name="Google Shape;819;p30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20" name="Google Shape;820;p30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1" name="Google Shape;821;p30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2" name="Google Shape;822;p30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33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p82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35" name="Google Shape;835;p8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36" name="Google Shape;836;p8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7" name="Google Shape;837;p8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8" name="Google Shape;838;p8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128"/>
          <p:cNvSpPr txBox="1"/>
          <p:nvPr>
            <p:ph idx="1" type="subTitle"/>
          </p:nvPr>
        </p:nvSpPr>
        <p:spPr>
          <a:xfrm>
            <a:off x="76200" y="1066800"/>
            <a:ext cx="899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841" name="Google Shape;841;p128"/>
          <p:cNvSpPr txBox="1"/>
          <p:nvPr>
            <p:ph idx="2" type="body"/>
          </p:nvPr>
        </p:nvSpPr>
        <p:spPr>
          <a:xfrm>
            <a:off x="76200" y="17526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42" name="Google Shape;842;p128"/>
          <p:cNvSpPr txBox="1"/>
          <p:nvPr>
            <p:ph idx="11" type="ftr"/>
          </p:nvPr>
        </p:nvSpPr>
        <p:spPr>
          <a:xfrm>
            <a:off x="5410200" y="6324600"/>
            <a:ext cx="3657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rgbClr val="2D2D8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12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45" name="Google Shape;845;p12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846" name="Google Shape;846;p12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7" name="Google Shape;847;p12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12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130"/>
          <p:cNvSpPr txBox="1"/>
          <p:nvPr/>
        </p:nvSpPr>
        <p:spPr>
          <a:xfrm>
            <a:off x="7772400" y="0"/>
            <a:ext cx="990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Navigating into the future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130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2" name="Google Shape;852;p13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53" name="Google Shape;853;p13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854" name="Google Shape;854;p13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5" name="Google Shape;855;p13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6" name="Google Shape;856;p13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6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6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6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6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131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59" name="Google Shape;859;p13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860" name="Google Shape;860;p13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861" name="Google Shape;861;p13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862" name="Google Shape;862;p13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863" name="Google Shape;863;p13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4" name="Google Shape;864;p13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5" name="Google Shape;865;p13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132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8" name="Google Shape;868;p13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69" name="Google Shape;869;p13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0" name="Google Shape;870;p13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87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Google Shape;872;p13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3" name="Google Shape;873;p13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874" name="Google Shape;874;p13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875" name="Google Shape;875;p13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6" name="Google Shape;876;p13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7" name="Google Shape;877;p13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3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0" name="Google Shape;880;p13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881" name="Google Shape;881;p13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882" name="Google Shape;882;p13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3" name="Google Shape;883;p13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4" name="Google Shape;884;p13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p135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87" name="Google Shape;887;p13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88" name="Google Shape;888;p13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9" name="Google Shape;889;p13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0" name="Google Shape;890;p13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p13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93" name="Google Shape;893;p13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94" name="Google Shape;894;p13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5" name="Google Shape;895;p13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6" name="Google Shape;896;p13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137"/>
          <p:cNvSpPr txBox="1"/>
          <p:nvPr>
            <p:ph idx="1" type="body"/>
          </p:nvPr>
        </p:nvSpPr>
        <p:spPr>
          <a:xfrm>
            <a:off x="685800" y="6096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899" name="Google Shape;899;p137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0" name="Google Shape;900;p137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1" name="Google Shape;901;p137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6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6" name="Google Shape;106;p6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6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6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4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2" name="Google Shape;112;p1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4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4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8" name="Google Shape;118;p1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1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0" name="Google Shape;120;p1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5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4" name="Google Shape;124;p15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25" name="Google Shape;125;p1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5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15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1" name="Google Shape;131;p15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2" name="Google Shape;132;p15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33" name="Google Shape;133;p15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34" name="Google Shape;134;p1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1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1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1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1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5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5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44" name="Google Shape;144;p15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5" name="Google Shape;145;p1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1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1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 Slide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aae5ea07a3_0_95"/>
          <p:cNvSpPr txBox="1"/>
          <p:nvPr>
            <p:ph idx="11" type="ftr"/>
          </p:nvPr>
        </p:nvSpPr>
        <p:spPr>
          <a:xfrm>
            <a:off x="5410200" y="6324600"/>
            <a:ext cx="3657600" cy="4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6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gaae5ea07a3_0_95"/>
          <p:cNvSpPr txBox="1"/>
          <p:nvPr>
            <p:ph idx="1" type="body"/>
          </p:nvPr>
        </p:nvSpPr>
        <p:spPr>
          <a:xfrm>
            <a:off x="76200" y="1752601"/>
            <a:ext cx="89916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>
                <a:solidFill>
                  <a:schemeClr val="accent6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–"/>
              <a:defRPr sz="2000">
                <a:solidFill>
                  <a:schemeClr val="accent6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•"/>
              <a:defRPr sz="2000">
                <a:solidFill>
                  <a:schemeClr val="accent6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–"/>
              <a:defRPr sz="2000">
                <a:solidFill>
                  <a:schemeClr val="accent6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/>
              <a:buChar char="»"/>
              <a:defRPr sz="2000">
                <a:solidFill>
                  <a:schemeClr val="accent6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gaae5ea07a3_0_9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5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5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51" name="Google Shape;151;p15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52" name="Google Shape;152;p1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1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5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8" name="Google Shape;158;p15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9" name="Google Shape;159;p15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15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5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5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64" name="Google Shape;164;p15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5" name="Google Shape;165;p15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6" name="Google Shape;166;p15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7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7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81" name="Google Shape;181;p7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2" name="Google Shape;182;p7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3" name="Google Shape;183;p7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5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15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87" name="Google Shape;187;p15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15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15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5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15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93" name="Google Shape;193;p15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4" name="Google Shape;194;p15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5" name="Google Shape;195;p15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5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15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99" name="Google Shape;199;p15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00" name="Google Shape;200;p15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5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2" name="Google Shape;202;p15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6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16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6" name="Google Shape;206;p16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7" name="Google Shape;207;p16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08" name="Google Shape;208;p16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09" name="Google Shape;209;p16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0" name="Google Shape;210;p16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16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16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16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6" name="Google Shape;216;p16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6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16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16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86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86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16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16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224" name="Google Shape;224;p16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25" name="Google Shape;225;p16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16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16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6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0" name="Google Shape;230;p16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231" name="Google Shape;231;p16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232" name="Google Shape;232;p1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1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1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16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38" name="Google Shape;238;p16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9" name="Google Shape;239;p16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16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6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3" name="Google Shape;243;p16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4" name="Google Shape;244;p1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1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1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3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138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1" name="Google Shape;261;p1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2" name="Google Shape;262;p1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1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8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8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7" name="Google Shape;267;p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8" name="Google Shape;268;p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3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13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73" name="Google Shape;273;p1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1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1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1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8" name="Google Shape;278;p14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79" name="Google Shape;279;p14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280" name="Google Shape;280;p14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14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14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1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14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6" name="Google Shape;286;p14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7" name="Google Shape;287;p14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288" name="Google Shape;288;p14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289" name="Google Shape;289;p14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0" name="Google Shape;290;p14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1" name="Google Shape;291;p14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4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14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14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14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87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87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7" name="Google Shape;37;p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1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1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0" name="Google Shape;300;p1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4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14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04" name="Google Shape;304;p14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05" name="Google Shape;305;p14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14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14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4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0" name="Google Shape;310;p14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11" name="Google Shape;311;p14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12" name="Google Shape;312;p1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1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1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14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14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8" name="Google Shape;318;p1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9" name="Google Shape;319;p1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1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14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3" name="Google Shape;323;p14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4" name="Google Shape;324;p1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5" name="Google Shape;325;p1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1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3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232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41" name="Google Shape;341;p23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23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3" name="Google Shape;343;p23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4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6" name="Google Shape;346;p24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7" name="Google Shape;347;p24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8" name="Google Shape;348;p24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9" name="Google Shape;349;p24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24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24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3" name="Google Shape;353;p24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24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5" name="Google Shape;355;p24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4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8" name="Google Shape;358;p24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59" name="Google Shape;359;p24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60" name="Google Shape;360;p24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1" name="Google Shape;361;p24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2" name="Google Shape;362;p24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4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24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6" name="Google Shape;366;p24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67" name="Google Shape;367;p24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68" name="Google Shape;368;p24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369" name="Google Shape;369;p24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0" name="Google Shape;370;p24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1" name="Google Shape;371;p24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8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88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3" name="Google Shape;43;p88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4" name="Google Shape;44;p8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8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4" name="Google Shape;374;p24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5" name="Google Shape;375;p24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6" name="Google Shape;376;p24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5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25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0" name="Google Shape;380;p25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5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3" name="Google Shape;383;p25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384" name="Google Shape;384;p25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85" name="Google Shape;385;p25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6" name="Google Shape;386;p25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7" name="Google Shape;387;p25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25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0" name="Google Shape;390;p25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391" name="Google Shape;391;p25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392" name="Google Shape;392;p25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3" name="Google Shape;393;p25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4" name="Google Shape;394;p25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25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25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98" name="Google Shape;398;p25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9" name="Google Shape;399;p25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25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3" name="Google Shape;403;p25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4" name="Google Shape;404;p25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5" name="Google Shape;405;p25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6" name="Google Shape;406;p25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34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9" name="Google Shape;419;p23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0" name="Google Shape;420;p23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1" name="Google Shape;421;p23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2" name="Google Shape;422;p23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255"/>
          <p:cNvSpPr txBox="1"/>
          <p:nvPr>
            <p:ph idx="1" type="subTitle"/>
          </p:nvPr>
        </p:nvSpPr>
        <p:spPr>
          <a:xfrm>
            <a:off x="76200" y="1066800"/>
            <a:ext cx="899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425" name="Google Shape;425;p255"/>
          <p:cNvSpPr txBox="1"/>
          <p:nvPr>
            <p:ph idx="2" type="body"/>
          </p:nvPr>
        </p:nvSpPr>
        <p:spPr>
          <a:xfrm>
            <a:off x="76200" y="17526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26" name="Google Shape;426;p255"/>
          <p:cNvSpPr txBox="1"/>
          <p:nvPr>
            <p:ph idx="11" type="ftr"/>
          </p:nvPr>
        </p:nvSpPr>
        <p:spPr>
          <a:xfrm>
            <a:off x="5410200" y="6324600"/>
            <a:ext cx="3657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rgbClr val="2D2D8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56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9" name="Google Shape;429;p256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430" name="Google Shape;430;p25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1" name="Google Shape;431;p25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2" name="Google Shape;432;p25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57"/>
          <p:cNvSpPr txBox="1"/>
          <p:nvPr/>
        </p:nvSpPr>
        <p:spPr>
          <a:xfrm>
            <a:off x="7772400" y="0"/>
            <a:ext cx="990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Navigating into the future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57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36" name="Google Shape;436;p257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37" name="Google Shape;437;p257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438" name="Google Shape;438;p25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9" name="Google Shape;439;p25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0" name="Google Shape;440;p25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9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89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89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2" name="Google Shape;52;p89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3" name="Google Shape;53;p8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8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8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58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43" name="Google Shape;443;p258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44" name="Google Shape;444;p258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45" name="Google Shape;445;p258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446" name="Google Shape;446;p258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447" name="Google Shape;447;p25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25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25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259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52" name="Google Shape;452;p25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3" name="Google Shape;453;p25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4" name="Google Shape;454;p25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26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26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8" name="Google Shape;458;p26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26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1" name="Google Shape;461;p26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462" name="Google Shape;462;p26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463" name="Google Shape;463;p26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4" name="Google Shape;464;p26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5" name="Google Shape;465;p26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26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8" name="Google Shape;468;p26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469" name="Google Shape;469;p26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470" name="Google Shape;470;p26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1" name="Google Shape;471;p26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26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263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75" name="Google Shape;475;p263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76" name="Google Shape;476;p26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26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8" name="Google Shape;478;p26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64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1" name="Google Shape;481;p264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82" name="Google Shape;482;p26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26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4" name="Google Shape;484;p26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265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87" name="Google Shape;487;p265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8" name="Google Shape;488;p26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9" name="Google Shape;489;p26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0" name="Google Shape;490;p26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266"/>
          <p:cNvSpPr txBox="1"/>
          <p:nvPr>
            <p:ph idx="1" type="body"/>
          </p:nvPr>
        </p:nvSpPr>
        <p:spPr>
          <a:xfrm>
            <a:off x="685800" y="6096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493" name="Google Shape;493;p266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4" name="Google Shape;494;p266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5" name="Google Shape;495;p266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236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8" name="Google Shape;508;p23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09" name="Google Shape;509;p23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0" name="Google Shape;510;p23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1" name="Google Shape;511;p23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9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9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267"/>
          <p:cNvSpPr txBox="1"/>
          <p:nvPr>
            <p:ph idx="1" type="subTitle"/>
          </p:nvPr>
        </p:nvSpPr>
        <p:spPr>
          <a:xfrm>
            <a:off x="76200" y="1066800"/>
            <a:ext cx="899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514" name="Google Shape;514;p267"/>
          <p:cNvSpPr txBox="1"/>
          <p:nvPr>
            <p:ph idx="2" type="body"/>
          </p:nvPr>
        </p:nvSpPr>
        <p:spPr>
          <a:xfrm>
            <a:off x="76200" y="17526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15" name="Google Shape;515;p267"/>
          <p:cNvSpPr txBox="1"/>
          <p:nvPr>
            <p:ph idx="11" type="ftr"/>
          </p:nvPr>
        </p:nvSpPr>
        <p:spPr>
          <a:xfrm>
            <a:off x="5410200" y="6324600"/>
            <a:ext cx="3657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rgbClr val="2D2D8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268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8" name="Google Shape;518;p268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519" name="Google Shape;519;p268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0" name="Google Shape;520;p268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1" name="Google Shape;521;p268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269"/>
          <p:cNvSpPr txBox="1"/>
          <p:nvPr/>
        </p:nvSpPr>
        <p:spPr>
          <a:xfrm>
            <a:off x="7772400" y="0"/>
            <a:ext cx="990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Navigating into the future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69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5" name="Google Shape;525;p269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526" name="Google Shape;526;p269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527" name="Google Shape;527;p26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8" name="Google Shape;528;p26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26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70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2" name="Google Shape;532;p270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33" name="Google Shape;533;p270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34" name="Google Shape;534;p270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535" name="Google Shape;535;p270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536" name="Google Shape;536;p27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7" name="Google Shape;537;p27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8" name="Google Shape;538;p27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271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1" name="Google Shape;541;p27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27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27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27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6" name="Google Shape;546;p27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7" name="Google Shape;547;p27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273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0" name="Google Shape;550;p273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/>
            </a:lvl9pPr>
          </a:lstStyle>
          <a:p/>
        </p:txBody>
      </p:sp>
      <p:sp>
        <p:nvSpPr>
          <p:cNvPr id="551" name="Google Shape;551;p273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552" name="Google Shape;552;p27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27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27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274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57" name="Google Shape;557;p274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558" name="Google Shape;558;p274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rial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/>
            </a:lvl9pPr>
          </a:lstStyle>
          <a:p/>
        </p:txBody>
      </p:sp>
      <p:sp>
        <p:nvSpPr>
          <p:cNvPr id="559" name="Google Shape;559;p274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0" name="Google Shape;560;p274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1" name="Google Shape;561;p274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275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64" name="Google Shape;564;p275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65" name="Google Shape;565;p27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27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27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76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0" name="Google Shape;570;p276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71" name="Google Shape;571;p276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276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276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1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1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4" name="Google Shape;64;p91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9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9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9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Slide" type="title">
  <p:cSld name="TITLE"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277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76" name="Google Shape;576;p277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Font typeface="Arial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Font typeface="Arial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7" name="Google Shape;577;p277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8" name="Google Shape;578;p277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9" name="Google Shape;579;p277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" type="objOnly">
  <p:cSld name="OBJECT_ONLY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278"/>
          <p:cNvSpPr txBox="1"/>
          <p:nvPr>
            <p:ph idx="1" type="body"/>
          </p:nvPr>
        </p:nvSpPr>
        <p:spPr>
          <a:xfrm>
            <a:off x="685800" y="609600"/>
            <a:ext cx="7772400" cy="54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582" name="Google Shape;582;p278"/>
          <p:cNvSpPr txBox="1"/>
          <p:nvPr>
            <p:ph idx="10" type="dt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3" name="Google Shape;583;p278"/>
          <p:cNvSpPr txBox="1"/>
          <p:nvPr>
            <p:ph idx="11" type="ftr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4" name="Google Shape;584;p278"/>
          <p:cNvSpPr txBox="1"/>
          <p:nvPr>
            <p:ph idx="12" type="sldNum"/>
          </p:nvPr>
        </p:nvSpPr>
        <p:spPr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238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3" name="Google Shape;593;p238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4" name="Google Shape;594;p23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5" name="Google Shape;595;p23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6" name="Google Shape;596;p23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97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Google Shape;598;p23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9" name="Google Shape;599;p23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23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27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27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04" name="Google Shape;604;p27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5" name="Google Shape;605;p27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6" name="Google Shape;606;p27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80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4000" cap="none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9" name="Google Shape;609;p280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10" name="Google Shape;610;p28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1" name="Google Shape;611;p28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2" name="Google Shape;612;p28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28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5" name="Google Shape;615;p281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6" name="Google Shape;616;p281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17" name="Google Shape;617;p28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8" name="Google Shape;618;p28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28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28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282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3" name="Google Shape;623;p282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24" name="Google Shape;624;p28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625" name="Google Shape;625;p282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626" name="Google Shape;626;p28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7" name="Google Shape;627;p28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8" name="Google Shape;628;p28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8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1" name="Google Shape;631;p28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2" name="Google Shape;632;p28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28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284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284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37" name="Google Shape;637;p284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38" name="Google Shape;638;p2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9" name="Google Shape;639;p2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0" name="Google Shape;640;p2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2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92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71" name="Google Shape;71;p92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72" name="Google Shape;72;p9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9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9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285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3" name="Google Shape;643;p285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4" name="Google Shape;644;p285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45" name="Google Shape;645;p28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28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28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48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28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0" name="Google Shape;650;p286"/>
          <p:cNvSpPr txBox="1"/>
          <p:nvPr>
            <p:ph idx="1" type="body"/>
          </p:nvPr>
        </p:nvSpPr>
        <p:spPr>
          <a:xfrm rot="5400000">
            <a:off x="2309018" y="-251619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1" name="Google Shape;651;p28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2" name="Google Shape;652;p28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3" name="Google Shape;653;p28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287"/>
          <p:cNvSpPr txBox="1"/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6" name="Google Shape;656;p287"/>
          <p:cNvSpPr txBox="1"/>
          <p:nvPr>
            <p:ph idx="1" type="body"/>
          </p:nvPr>
        </p:nvSpPr>
        <p:spPr>
          <a:xfrm rot="5400000">
            <a:off x="541338" y="190501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7" name="Google Shape;657;p28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28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9" name="Google Shape;659;p28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241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2" name="Google Shape;672;p24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73" name="Google Shape;673;p24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24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5" name="Google Shape;675;p24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24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8" name="Google Shape;678;p24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9" name="Google Shape;679;p24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288"/>
          <p:cNvSpPr txBox="1"/>
          <p:nvPr>
            <p:ph idx="1" type="subTitle"/>
          </p:nvPr>
        </p:nvSpPr>
        <p:spPr>
          <a:xfrm>
            <a:off x="76200" y="1066800"/>
            <a:ext cx="8991600" cy="6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/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/>
            </a:lvl9pPr>
          </a:lstStyle>
          <a:p/>
        </p:txBody>
      </p:sp>
      <p:sp>
        <p:nvSpPr>
          <p:cNvPr id="682" name="Google Shape;682;p288"/>
          <p:cNvSpPr txBox="1"/>
          <p:nvPr>
            <p:ph idx="2" type="body"/>
          </p:nvPr>
        </p:nvSpPr>
        <p:spPr>
          <a:xfrm>
            <a:off x="76200" y="1752601"/>
            <a:ext cx="8991600" cy="4495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5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</a:defRPr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>
                <a:solidFill>
                  <a:schemeClr val="dk1"/>
                </a:solidFill>
              </a:defRPr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>
                <a:solidFill>
                  <a:schemeClr val="dk1"/>
                </a:solidFill>
              </a:defRPr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>
                <a:solidFill>
                  <a:schemeClr val="dk1"/>
                </a:solidFill>
              </a:defRPr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9pPr>
          </a:lstStyle>
          <a:p/>
        </p:txBody>
      </p:sp>
      <p:sp>
        <p:nvSpPr>
          <p:cNvPr id="683" name="Google Shape;683;p288"/>
          <p:cNvSpPr txBox="1"/>
          <p:nvPr>
            <p:ph idx="11" type="ftr"/>
          </p:nvPr>
        </p:nvSpPr>
        <p:spPr>
          <a:xfrm>
            <a:off x="5410200" y="6324600"/>
            <a:ext cx="3657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sz="1800">
                <a:solidFill>
                  <a:srgbClr val="2D2D8A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289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4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86" name="Google Shape;686;p289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/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/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/>
            </a:lvl9pPr>
          </a:lstStyle>
          <a:p/>
        </p:txBody>
      </p:sp>
      <p:sp>
        <p:nvSpPr>
          <p:cNvPr id="687" name="Google Shape;687;p289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8" name="Google Shape;688;p289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89" name="Google Shape;689;p289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290"/>
          <p:cNvSpPr txBox="1"/>
          <p:nvPr/>
        </p:nvSpPr>
        <p:spPr>
          <a:xfrm>
            <a:off x="7772400" y="0"/>
            <a:ext cx="9906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Bell MT"/>
                <a:ea typeface="Bell MT"/>
                <a:cs typeface="Bell MT"/>
                <a:sym typeface="Bell MT"/>
              </a:rPr>
              <a:t>Navigating into the future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290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93" name="Google Shape;693;p290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694" name="Google Shape;694;p290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sz="1800"/>
            </a:lvl9pPr>
          </a:lstStyle>
          <a:p/>
        </p:txBody>
      </p:sp>
      <p:sp>
        <p:nvSpPr>
          <p:cNvPr id="695" name="Google Shape;695;p29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6" name="Google Shape;696;p29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7" name="Google Shape;697;p29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291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0" name="Google Shape;700;p291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701" name="Google Shape;701;p291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702" name="Google Shape;702;p291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1" sz="1600"/>
            </a:lvl9pPr>
          </a:lstStyle>
          <a:p/>
        </p:txBody>
      </p:sp>
      <p:sp>
        <p:nvSpPr>
          <p:cNvPr id="703" name="Google Shape;703;p291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sz="1600"/>
            </a:lvl9pPr>
          </a:lstStyle>
          <a:p/>
        </p:txBody>
      </p:sp>
      <p:sp>
        <p:nvSpPr>
          <p:cNvPr id="704" name="Google Shape;704;p29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9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6" name="Google Shape;706;p29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p292"/>
          <p:cNvSpPr txBox="1"/>
          <p:nvPr>
            <p:ph type="title"/>
          </p:nvPr>
        </p:nvSpPr>
        <p:spPr>
          <a:xfrm>
            <a:off x="457200" y="274638"/>
            <a:ext cx="69342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09" name="Google Shape;709;p292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292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292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4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8.xml"/><Relationship Id="rId10" Type="http://schemas.openxmlformats.org/officeDocument/2006/relationships/slideLayout" Target="../slideLayouts/slideLayout7.xml"/><Relationship Id="rId13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9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9" Type="http://schemas.openxmlformats.org/officeDocument/2006/relationships/slideLayout" Target="../slideLayouts/slideLayout6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1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/Relationships>
</file>

<file path=ppt/slideMasters/_rels/slideMaster10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2.xml"/><Relationship Id="rId10" Type="http://schemas.openxmlformats.org/officeDocument/2006/relationships/slideLayout" Target="../slideLayouts/slideLayout111.xml"/><Relationship Id="rId13" Type="http://schemas.openxmlformats.org/officeDocument/2006/relationships/slideLayout" Target="../slideLayouts/slideLayout114.xml"/><Relationship Id="rId12" Type="http://schemas.openxmlformats.org/officeDocument/2006/relationships/slideLayout" Target="../slideLayouts/slideLayout113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05.xml"/><Relationship Id="rId9" Type="http://schemas.openxmlformats.org/officeDocument/2006/relationships/slideLayout" Target="../slideLayouts/slideLayout110.xml"/><Relationship Id="rId15" Type="http://schemas.openxmlformats.org/officeDocument/2006/relationships/theme" Target="../theme/theme8.xml"/><Relationship Id="rId14" Type="http://schemas.openxmlformats.org/officeDocument/2006/relationships/slideLayout" Target="../slideLayouts/slideLayout115.xml"/><Relationship Id="rId5" Type="http://schemas.openxmlformats.org/officeDocument/2006/relationships/slideLayout" Target="../slideLayouts/slideLayout106.xml"/><Relationship Id="rId6" Type="http://schemas.openxmlformats.org/officeDocument/2006/relationships/slideLayout" Target="../slideLayouts/slideLayout107.xml"/><Relationship Id="rId7" Type="http://schemas.openxmlformats.org/officeDocument/2006/relationships/slideLayout" Target="../slideLayouts/slideLayout108.xml"/><Relationship Id="rId8" Type="http://schemas.openxmlformats.org/officeDocument/2006/relationships/slideLayout" Target="../slideLayouts/slideLayout109.xml"/></Relationships>
</file>

<file path=ppt/slideMasters/_rels/slideMaster1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23.xml"/><Relationship Id="rId10" Type="http://schemas.openxmlformats.org/officeDocument/2006/relationships/slideLayout" Target="../slideLayouts/slideLayout122.xml"/><Relationship Id="rId13" Type="http://schemas.openxmlformats.org/officeDocument/2006/relationships/slideLayout" Target="../slideLayouts/slideLayout125.xml"/><Relationship Id="rId12" Type="http://schemas.openxmlformats.org/officeDocument/2006/relationships/slideLayout" Target="../slideLayouts/slideLayout124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126.xml"/><Relationship Id="rId5" Type="http://schemas.openxmlformats.org/officeDocument/2006/relationships/slideLayout" Target="../slideLayouts/slideLayout117.xml"/><Relationship Id="rId6" Type="http://schemas.openxmlformats.org/officeDocument/2006/relationships/slideLayout" Target="../slideLayouts/slideLayout118.xml"/><Relationship Id="rId7" Type="http://schemas.openxmlformats.org/officeDocument/2006/relationships/slideLayout" Target="../slideLayouts/slideLayout119.xml"/><Relationship Id="rId8" Type="http://schemas.openxmlformats.org/officeDocument/2006/relationships/slideLayout" Target="../slideLayouts/slideLayout120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0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5" Type="http://schemas.openxmlformats.org/officeDocument/2006/relationships/theme" Target="../theme/theme10.xml"/><Relationship Id="rId14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6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theme" Target="../theme/theme12.xml"/><Relationship Id="rId1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_rels/slideMaster4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0.xml"/><Relationship Id="rId13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2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34.xml"/><Relationship Id="rId9" Type="http://schemas.openxmlformats.org/officeDocument/2006/relationships/slideLayout" Target="../slideLayouts/slideLayout39.xml"/><Relationship Id="rId15" Type="http://schemas.openxmlformats.org/officeDocument/2006/relationships/theme" Target="../theme/theme11.xml"/><Relationship Id="rId14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5.xml"/><Relationship Id="rId6" Type="http://schemas.openxmlformats.org/officeDocument/2006/relationships/slideLayout" Target="../slideLayouts/slideLayout36.xml"/><Relationship Id="rId7" Type="http://schemas.openxmlformats.org/officeDocument/2006/relationships/slideLayout" Target="../slideLayouts/slideLayout37.xml"/><Relationship Id="rId8" Type="http://schemas.openxmlformats.org/officeDocument/2006/relationships/slideLayout" Target="../slideLayouts/slideLayout38.xml"/></Relationships>
</file>

<file path=ppt/slideMasters/_rels/slideMaster5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52.xml"/><Relationship Id="rId10" Type="http://schemas.openxmlformats.org/officeDocument/2006/relationships/slideLayout" Target="../slideLayouts/slideLayout51.xml"/><Relationship Id="rId1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53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6.xml"/><Relationship Id="rId6" Type="http://schemas.openxmlformats.org/officeDocument/2006/relationships/slideLayout" Target="../slideLayouts/slideLayout47.xml"/><Relationship Id="rId7" Type="http://schemas.openxmlformats.org/officeDocument/2006/relationships/slideLayout" Target="../slideLayouts/slideLayout48.xml"/><Relationship Id="rId8" Type="http://schemas.openxmlformats.org/officeDocument/2006/relationships/slideLayout" Target="../slideLayouts/slideLayout49.xml"/></Relationships>
</file>

<file path=ppt/slideMasters/_rels/slideMaster6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62.xml"/><Relationship Id="rId13" Type="http://schemas.openxmlformats.org/officeDocument/2006/relationships/slideLayout" Target="../slideLayouts/slideLayout65.xml"/><Relationship Id="rId12" Type="http://schemas.openxmlformats.org/officeDocument/2006/relationships/slideLayout" Target="../slideLayouts/slideLayout64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Relationship Id="rId15" Type="http://schemas.openxmlformats.org/officeDocument/2006/relationships/slideLayout" Target="../slideLayouts/slideLayout67.xml"/><Relationship Id="rId14" Type="http://schemas.openxmlformats.org/officeDocument/2006/relationships/slideLayout" Target="../slideLayouts/slideLayout66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8.xml"/><Relationship Id="rId5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9.xml"/><Relationship Id="rId8" Type="http://schemas.openxmlformats.org/officeDocument/2006/relationships/slideLayout" Target="../slideLayouts/slideLayout60.xml"/></Relationships>
</file>

<file path=ppt/slideMasters/_rels/slideMaster7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75.xml"/><Relationship Id="rId13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77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5" Type="http://schemas.openxmlformats.org/officeDocument/2006/relationships/slideLayout" Target="../slideLayouts/slideLayout80.xml"/><Relationship Id="rId14" Type="http://schemas.openxmlformats.org/officeDocument/2006/relationships/slideLayout" Target="../slideLayouts/slideLayout79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1.xml"/><Relationship Id="rId5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2.xml"/><Relationship Id="rId8" Type="http://schemas.openxmlformats.org/officeDocument/2006/relationships/slideLayout" Target="../slideLayouts/slideLayout73.xml"/></Relationships>
</file>

<file path=ppt/slideMasters/_rels/slideMaster8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92.xml"/><Relationship Id="rId10" Type="http://schemas.openxmlformats.org/officeDocument/2006/relationships/slideLayout" Target="../slideLayouts/slideLayout91.xml"/><Relationship Id="rId12" Type="http://schemas.openxmlformats.org/officeDocument/2006/relationships/theme" Target="../theme/theme7.xml"/><Relationship Id="rId1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3.xml"/><Relationship Id="rId3" Type="http://schemas.openxmlformats.org/officeDocument/2006/relationships/slideLayout" Target="../slideLayouts/slideLayout84.xml"/><Relationship Id="rId4" Type="http://schemas.openxmlformats.org/officeDocument/2006/relationships/slideLayout" Target="../slideLayouts/slideLayout85.xml"/><Relationship Id="rId9" Type="http://schemas.openxmlformats.org/officeDocument/2006/relationships/slideLayout" Target="../slideLayouts/slideLayout90.xml"/><Relationship Id="rId5" Type="http://schemas.openxmlformats.org/officeDocument/2006/relationships/slideLayout" Target="../slideLayouts/slideLayout86.xml"/><Relationship Id="rId6" Type="http://schemas.openxmlformats.org/officeDocument/2006/relationships/slideLayout" Target="../slideLayouts/slideLayout87.xml"/><Relationship Id="rId7" Type="http://schemas.openxmlformats.org/officeDocument/2006/relationships/slideLayout" Target="../slideLayouts/slideLayout88.xml"/><Relationship Id="rId8" Type="http://schemas.openxmlformats.org/officeDocument/2006/relationships/slideLayout" Target="../slideLayouts/slideLayout89.xml"/></Relationships>
</file>

<file path=ppt/slideMasters/_rels/slideMaster9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9.xml"/><Relationship Id="rId13" Type="http://schemas.openxmlformats.org/officeDocument/2006/relationships/slideLayout" Target="../slideLayouts/slideLayout102.xml"/><Relationship Id="rId12" Type="http://schemas.openxmlformats.org/officeDocument/2006/relationships/slideLayout" Target="../slideLayouts/slideLayout101.xml"/><Relationship Id="rId1" Type="http://schemas.openxmlformats.org/officeDocument/2006/relationships/image" Target="../media/image3.png"/><Relationship Id="rId2" Type="http://schemas.openxmlformats.org/officeDocument/2006/relationships/image" Target="../media/image2.pn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104.xml"/><Relationship Id="rId14" Type="http://schemas.openxmlformats.org/officeDocument/2006/relationships/slideLayout" Target="../slideLayouts/slideLayout103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94.xml"/><Relationship Id="rId6" Type="http://schemas.openxmlformats.org/officeDocument/2006/relationships/slideLayout" Target="../slideLayouts/slideLayout95.xml"/><Relationship Id="rId7" Type="http://schemas.openxmlformats.org/officeDocument/2006/relationships/slideLayout" Target="../slideLayouts/slideLayout96.xml"/><Relationship Id="rId8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1" name="Google Shape;11;p6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6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3" name="Google Shape;13;p6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4" name="Google Shape;14;p6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5" name="Google Shape;15;p64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6" name="Google Shape;16;p64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" name="Google Shape;17;p6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6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24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5" name="Google Shape;745;p24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46" name="Google Shape;746;p24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7" name="Google Shape;747;p24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48" name="Google Shape;748;p24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749" name="Google Shape;749;p243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50" name="Google Shape;750;p243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751" name="Google Shape;751;p24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2" name="Google Shape;752;p24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2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62" r:id="rId4"/>
    <p:sldLayoutId id="2147483763" r:id="rId5"/>
    <p:sldLayoutId id="2147483764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8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5" name="Google Shape;825;p81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26" name="Google Shape;826;p81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827" name="Google Shape;827;p81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828" name="Google Shape;828;p81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29" name="Google Shape;829;p81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830" name="Google Shape;830;p8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31" name="Google Shape;831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74" r:id="rId4"/>
    <p:sldLayoutId id="2147483775" r:id="rId5"/>
    <p:sldLayoutId id="2147483776" r:id="rId6"/>
    <p:sldLayoutId id="2147483777" r:id="rId7"/>
    <p:sldLayoutId id="2147483778" r:id="rId8"/>
    <p:sldLayoutId id="2147483779" r:id="rId9"/>
    <p:sldLayoutId id="2147483780" r:id="rId10"/>
    <p:sldLayoutId id="2147483781" r:id="rId11"/>
    <p:sldLayoutId id="2147483782" r:id="rId12"/>
    <p:sldLayoutId id="2147483783" r:id="rId13"/>
    <p:sldLayoutId id="2147483784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66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0" name="Google Shape;90;p6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1" name="Google Shape;91;p6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92" name="Google Shape;92;p6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93" name="Google Shape;93;p66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94" name="Google Shape;94;p66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95" name="Google Shape;95;p66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6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9" name="Google Shape;169;p69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0" name="Google Shape;170;p6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1" name="Google Shape;171;p6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/>
        </p:txBody>
      </p:sp>
      <p:sp>
        <p:nvSpPr>
          <p:cNvPr id="172" name="Google Shape;172;p6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0" sz="1200" u="none" cap="none" strike="noStrike">
                <a:solidFill>
                  <a:srgbClr val="898989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173" name="Google Shape;173;p69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74" name="Google Shape;174;p69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175" name="Google Shape;175;p69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9" name="Google Shape;249;p84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0" name="Google Shape;250;p8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1" name="Google Shape;251;p8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52" name="Google Shape;252;p8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253" name="Google Shape;253;p84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4" name="Google Shape;254;p84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55" name="Google Shape;255;p8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8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23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9" name="Google Shape;329;p23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30" name="Google Shape;330;p23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1" name="Google Shape;331;p23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2" name="Google Shape;332;p23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333" name="Google Shape;333;p231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34" name="Google Shape;334;p231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17365D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335" name="Google Shape;335;p23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2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23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9" name="Google Shape;409;p233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0" name="Google Shape;410;p233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1" name="Google Shape;411;p233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412" name="Google Shape;412;p233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413" name="Google Shape;413;p233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414" name="Google Shape;414;p23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23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8" name="Google Shape;498;p235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99" name="Google Shape;499;p235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00" name="Google Shape;500;p235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501" name="Google Shape;501;p235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02" name="Google Shape;502;p235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503" name="Google Shape;503;p235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2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2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23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7" name="Google Shape;587;p237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88" name="Google Shape;588;p23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89" name="Google Shape;589;p23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90" name="Google Shape;590;p23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98989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240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2" name="Google Shape;662;p240"/>
          <p:cNvSpPr txBox="1"/>
          <p:nvPr>
            <p:ph idx="10" type="dt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3" name="Google Shape;663;p240"/>
          <p:cNvSpPr txBox="1"/>
          <p:nvPr>
            <p:ph idx="11" type="ftr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4" name="Google Shape;664;p240"/>
          <p:cNvSpPr txBox="1"/>
          <p:nvPr>
            <p:ph idx="12" type="sldNum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cxnSp>
        <p:nvCxnSpPr>
          <p:cNvPr id="665" name="Google Shape;665;p240"/>
          <p:cNvCxnSpPr/>
          <p:nvPr/>
        </p:nvCxnSpPr>
        <p:spPr>
          <a:xfrm>
            <a:off x="0" y="1600200"/>
            <a:ext cx="9144000" cy="0"/>
          </a:xfrm>
          <a:prstGeom prst="straightConnector1">
            <a:avLst/>
          </a:prstGeom>
          <a:noFill/>
          <a:ln cap="flat" cmpd="sng" w="44450">
            <a:solidFill>
              <a:srgbClr val="FFCC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66" name="Google Shape;666;p240"/>
          <p:cNvCxnSpPr/>
          <p:nvPr/>
        </p:nvCxnSpPr>
        <p:spPr>
          <a:xfrm>
            <a:off x="0" y="1524000"/>
            <a:ext cx="9144000" cy="0"/>
          </a:xfrm>
          <a:prstGeom prst="straightConnector1">
            <a:avLst/>
          </a:prstGeom>
          <a:noFill/>
          <a:ln cap="flat" cmpd="sng" w="444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667" name="Google Shape;667;p240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974013" y="741363"/>
            <a:ext cx="608012" cy="6080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2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564438" y="144463"/>
            <a:ext cx="1427162" cy="509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2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1752600" cy="17526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749" r:id="rId4"/>
    <p:sldLayoutId id="2147483750" r:id="rId5"/>
    <p:sldLayoutId id="2147483751" r:id="rId6"/>
    <p:sldLayoutId id="2147483752" r:id="rId7"/>
    <p:sldLayoutId id="2147483753" r:id="rId8"/>
    <p:sldLayoutId id="2147483754" r:id="rId9"/>
    <p:sldLayoutId id="2147483755" r:id="rId10"/>
    <p:sldLayoutId id="2147483756" r:id="rId11"/>
    <p:sldLayoutId id="2147483757" r:id="rId12"/>
    <p:sldLayoutId id="2147483758" r:id="rId13"/>
    <p:sldLayoutId id="2147483759" r:id="rId14"/>
    <p:sldLayoutId id="2147483760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5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1.png"/><Relationship Id="rId4" Type="http://schemas.openxmlformats.org/officeDocument/2006/relationships/image" Target="../media/image21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5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5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6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6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0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5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3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22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5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6.xml"/><Relationship Id="rId2" Type="http://schemas.openxmlformats.org/officeDocument/2006/relationships/notesSlide" Target="../notesSlides/notesSlide67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rt Prep Example" id="907" name="Google Shape;907;p1"/>
          <p:cNvPicPr preferRelativeResize="0"/>
          <p:nvPr/>
        </p:nvPicPr>
        <p:blipFill rotWithShape="1">
          <a:blip r:embed="rId3">
            <a:alphaModFix/>
          </a:blip>
          <a:srcRect b="0" l="0" r="0" t="5354"/>
          <a:stretch/>
        </p:blipFill>
        <p:spPr>
          <a:xfrm>
            <a:off x="963613" y="1698625"/>
            <a:ext cx="3608387" cy="4981575"/>
          </a:xfrm>
          <a:prstGeom prst="rect">
            <a:avLst/>
          </a:prstGeom>
          <a:noFill/>
          <a:ln>
            <a:noFill/>
          </a:ln>
        </p:spPr>
      </p:pic>
      <p:sp>
        <p:nvSpPr>
          <p:cNvPr id="908" name="Google Shape;908;p1"/>
          <p:cNvSpPr/>
          <p:nvPr/>
        </p:nvSpPr>
        <p:spPr>
          <a:xfrm>
            <a:off x="0" y="457200"/>
            <a:ext cx="9144000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Advanced Plotting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9" name="Google Shape;909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800600" y="2767013"/>
            <a:ext cx="2590800" cy="284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5" name="Google Shape;1105;p9"/>
          <p:cNvGrpSpPr/>
          <p:nvPr/>
        </p:nvGrpSpPr>
        <p:grpSpPr>
          <a:xfrm>
            <a:off x="2263775" y="4395788"/>
            <a:ext cx="304800" cy="304800"/>
            <a:chOff x="864" y="1680"/>
            <a:chExt cx="192" cy="192"/>
          </a:xfrm>
        </p:grpSpPr>
        <p:sp>
          <p:nvSpPr>
            <p:cNvPr id="1106" name="Google Shape;1106;p9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7" name="Google Shape;1107;p9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08" name="Google Shape;1108;p9"/>
          <p:cNvGrpSpPr/>
          <p:nvPr/>
        </p:nvGrpSpPr>
        <p:grpSpPr>
          <a:xfrm>
            <a:off x="5854700" y="2847975"/>
            <a:ext cx="304800" cy="304800"/>
            <a:chOff x="1488" y="2400"/>
            <a:chExt cx="192" cy="192"/>
          </a:xfrm>
        </p:grpSpPr>
        <p:sp>
          <p:nvSpPr>
            <p:cNvPr id="1109" name="Google Shape;1109;p9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0" name="Google Shape;1110;p9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11" name="Google Shape;1111;p9"/>
          <p:cNvGrpSpPr/>
          <p:nvPr/>
        </p:nvGrpSpPr>
        <p:grpSpPr>
          <a:xfrm>
            <a:off x="6057378" y="4370460"/>
            <a:ext cx="304800" cy="304800"/>
            <a:chOff x="4032" y="1824"/>
            <a:chExt cx="192" cy="192"/>
          </a:xfrm>
        </p:grpSpPr>
        <p:sp>
          <p:nvSpPr>
            <p:cNvPr id="1112" name="Google Shape;1112;p9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3" name="Google Shape;1113;p9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14" name="Google Shape;1114;p9"/>
          <p:cNvSpPr txBox="1"/>
          <p:nvPr/>
        </p:nvSpPr>
        <p:spPr>
          <a:xfrm>
            <a:off x="1371600" y="4138613"/>
            <a:ext cx="8064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9"/>
          <p:cNvSpPr txBox="1"/>
          <p:nvPr/>
        </p:nvSpPr>
        <p:spPr>
          <a:xfrm>
            <a:off x="6183313" y="26670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16" name="Google Shape;1116;p9"/>
          <p:cNvCxnSpPr/>
          <p:nvPr/>
        </p:nvCxnSpPr>
        <p:spPr>
          <a:xfrm rot="10800000">
            <a:off x="6007100" y="3076575"/>
            <a:ext cx="176213" cy="145732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dash"/>
            <a:round/>
            <a:headEnd len="sm" w="sm" type="none"/>
            <a:tailEnd len="lg" w="lg" type="stealth"/>
          </a:ln>
        </p:spPr>
      </p:cxnSp>
      <p:sp>
        <p:nvSpPr>
          <p:cNvPr id="1117" name="Google Shape;1117;p9"/>
          <p:cNvSpPr txBox="1"/>
          <p:nvPr/>
        </p:nvSpPr>
        <p:spPr>
          <a:xfrm>
            <a:off x="2693988" y="4619625"/>
            <a:ext cx="3440112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Ordered Course &amp;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9"/>
          <p:cNvSpPr txBox="1"/>
          <p:nvPr/>
        </p:nvSpPr>
        <p:spPr>
          <a:xfrm>
            <a:off x="6253163" y="4067175"/>
            <a:ext cx="80803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9"/>
          <p:cNvSpPr txBox="1"/>
          <p:nvPr/>
        </p:nvSpPr>
        <p:spPr>
          <a:xfrm>
            <a:off x="1173163" y="3208338"/>
            <a:ext cx="2636837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Course Made Good </a:t>
            </a:r>
            <a:br>
              <a:rPr b="1" i="1" lang="en-US" sz="22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2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Speed Made Good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20" name="Google Shape;1120;p9"/>
          <p:cNvCxnSpPr/>
          <p:nvPr/>
        </p:nvCxnSpPr>
        <p:spPr>
          <a:xfrm>
            <a:off x="2416175" y="4559300"/>
            <a:ext cx="3794125" cy="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121" name="Google Shape;1121;p9"/>
          <p:cNvCxnSpPr/>
          <p:nvPr/>
        </p:nvCxnSpPr>
        <p:spPr>
          <a:xfrm flipH="1" rot="10800000">
            <a:off x="2438400" y="3022600"/>
            <a:ext cx="3568700" cy="1524000"/>
          </a:xfrm>
          <a:prstGeom prst="straightConnector1">
            <a:avLst/>
          </a:prstGeom>
          <a:noFill/>
          <a:ln cap="flat" cmpd="sng" w="38100">
            <a:solidFill>
              <a:srgbClr val="632423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122" name="Google Shape;1122;p9"/>
          <p:cNvSpPr txBox="1"/>
          <p:nvPr/>
        </p:nvSpPr>
        <p:spPr>
          <a:xfrm>
            <a:off x="6096000" y="3376613"/>
            <a:ext cx="161131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Off-Set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9"/>
          <p:cNvSpPr/>
          <p:nvPr/>
        </p:nvSpPr>
        <p:spPr>
          <a:xfrm>
            <a:off x="114300" y="1766888"/>
            <a:ext cx="8763000" cy="7397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The direction toward which current is flowing.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Drift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The speed of the current.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9"/>
          <p:cNvSpPr txBox="1"/>
          <p:nvPr/>
        </p:nvSpPr>
        <p:spPr>
          <a:xfrm>
            <a:off x="114300" y="5689600"/>
            <a:ext cx="8724900" cy="1016000"/>
          </a:xfrm>
          <a:prstGeom prst="rect">
            <a:avLst/>
          </a:prstGeom>
          <a:solidFill>
            <a:srgbClr val="BFBFBF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Offsetting influences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-tidal current                         -heavy seas                              -winds                                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-inaccurate steering            -error in engine calibration...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9"/>
          <p:cNvSpPr txBox="1"/>
          <p:nvPr/>
        </p:nvSpPr>
        <p:spPr>
          <a:xfrm>
            <a:off x="7239000" y="3119438"/>
            <a:ext cx="6223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9"/>
          <p:cNvSpPr txBox="1"/>
          <p:nvPr/>
        </p:nvSpPr>
        <p:spPr>
          <a:xfrm>
            <a:off x="7251700" y="3576638"/>
            <a:ext cx="9874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9"/>
          <p:cNvSpPr/>
          <p:nvPr/>
        </p:nvSpPr>
        <p:spPr>
          <a:xfrm>
            <a:off x="7251700" y="3098800"/>
            <a:ext cx="793750" cy="1016000"/>
          </a:xfrm>
          <a:prstGeom prst="bracketPair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9"/>
          <p:cNvSpPr txBox="1"/>
          <p:nvPr/>
        </p:nvSpPr>
        <p:spPr>
          <a:xfrm>
            <a:off x="661988" y="2697163"/>
            <a:ext cx="18288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Actual Track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9"/>
          <p:cNvSpPr/>
          <p:nvPr/>
        </p:nvSpPr>
        <p:spPr>
          <a:xfrm>
            <a:off x="960438" y="3124200"/>
            <a:ext cx="2773362" cy="936625"/>
          </a:xfrm>
          <a:prstGeom prst="bracketPair">
            <a:avLst/>
          </a:prstGeom>
          <a:noFill/>
          <a:ln cap="flat" cmpd="sng" w="3175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9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 Triangle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9"/>
          <p:cNvSpPr/>
          <p:nvPr/>
        </p:nvSpPr>
        <p:spPr>
          <a:xfrm>
            <a:off x="6989763" y="3881438"/>
            <a:ext cx="2298422" cy="1752600"/>
          </a:xfrm>
          <a:prstGeom prst="irregularSeal1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4117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 and fix have to be at same time!!!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6" name="Google Shape;1136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73300" y="168075"/>
            <a:ext cx="11512638" cy="6775874"/>
          </a:xfrm>
          <a:prstGeom prst="rect">
            <a:avLst/>
          </a:prstGeom>
          <a:noFill/>
          <a:ln>
            <a:noFill/>
          </a:ln>
        </p:spPr>
      </p:pic>
      <p:sp>
        <p:nvSpPr>
          <p:cNvPr id="1137" name="Google Shape;1137;p10"/>
          <p:cNvSpPr txBox="1"/>
          <p:nvPr/>
        </p:nvSpPr>
        <p:spPr>
          <a:xfrm>
            <a:off x="1544638" y="77788"/>
            <a:ext cx="10493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10"/>
          <p:cNvSpPr/>
          <p:nvPr/>
        </p:nvSpPr>
        <p:spPr>
          <a:xfrm>
            <a:off x="1338263" y="147638"/>
            <a:ext cx="225425" cy="2286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39" name="Google Shape;1139;p10"/>
          <p:cNvSpPr txBox="1"/>
          <p:nvPr/>
        </p:nvSpPr>
        <p:spPr>
          <a:xfrm>
            <a:off x="2443163" y="1489075"/>
            <a:ext cx="94932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10"/>
          <p:cNvSpPr txBox="1"/>
          <p:nvPr/>
        </p:nvSpPr>
        <p:spPr>
          <a:xfrm>
            <a:off x="4813300" y="2524125"/>
            <a:ext cx="965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41" name="Google Shape;1141;p10"/>
          <p:cNvCxnSpPr/>
          <p:nvPr/>
        </p:nvCxnSpPr>
        <p:spPr>
          <a:xfrm rot="10800000">
            <a:off x="1443038" y="298450"/>
            <a:ext cx="3814762" cy="290195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42" name="Google Shape;1142;p10"/>
          <p:cNvGrpSpPr/>
          <p:nvPr/>
        </p:nvGrpSpPr>
        <p:grpSpPr>
          <a:xfrm rot="2182647">
            <a:off x="2942978" y="1508350"/>
            <a:ext cx="373063" cy="182562"/>
            <a:chOff x="685273" y="4475722"/>
            <a:chExt cx="1080003" cy="522484"/>
          </a:xfrm>
        </p:grpSpPr>
        <p:cxnSp>
          <p:nvCxnSpPr>
            <p:cNvPr id="1143" name="Google Shape;1143;p10"/>
            <p:cNvCxnSpPr/>
            <p:nvPr/>
          </p:nvCxnSpPr>
          <p:spPr>
            <a:xfrm>
              <a:off x="685273" y="4705127"/>
              <a:ext cx="108000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44" name="Google Shape;1144;p10"/>
            <p:cNvGrpSpPr/>
            <p:nvPr/>
          </p:nvGrpSpPr>
          <p:grpSpPr>
            <a:xfrm>
              <a:off x="824243" y="4475722"/>
              <a:ext cx="381445" cy="522484"/>
              <a:chOff x="-1727300" y="1695511"/>
              <a:chExt cx="381445" cy="522484"/>
            </a:xfrm>
          </p:grpSpPr>
          <p:sp>
            <p:nvSpPr>
              <p:cNvPr id="1145" name="Google Shape;1145;p10"/>
              <p:cNvSpPr/>
              <p:nvPr/>
            </p:nvSpPr>
            <p:spPr>
              <a:xfrm>
                <a:off x="-1727300" y="1695511"/>
                <a:ext cx="381445" cy="522484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46" name="Google Shape;1146;p10"/>
              <p:cNvSpPr/>
              <p:nvPr/>
            </p:nvSpPr>
            <p:spPr>
              <a:xfrm>
                <a:off x="-1553170" y="1912457"/>
                <a:ext cx="87318" cy="99954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47" name="Google Shape;1147;p10"/>
            <p:cNvSpPr/>
            <p:nvPr/>
          </p:nvSpPr>
          <p:spPr>
            <a:xfrm>
              <a:off x="920464" y="4736095"/>
              <a:ext cx="654831" cy="2339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8" name="Google Shape;1148;p10"/>
          <p:cNvGrpSpPr/>
          <p:nvPr/>
        </p:nvGrpSpPr>
        <p:grpSpPr>
          <a:xfrm rot="2224574">
            <a:off x="4598824" y="2759339"/>
            <a:ext cx="373063" cy="158750"/>
            <a:chOff x="679308" y="4456610"/>
            <a:chExt cx="1080000" cy="457200"/>
          </a:xfrm>
        </p:grpSpPr>
        <p:cxnSp>
          <p:nvCxnSpPr>
            <p:cNvPr id="1149" name="Google Shape;1149;p10"/>
            <p:cNvCxnSpPr/>
            <p:nvPr/>
          </p:nvCxnSpPr>
          <p:spPr>
            <a:xfrm>
              <a:off x="679308" y="4707178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50" name="Google Shape;1150;p10"/>
            <p:cNvGrpSpPr/>
            <p:nvPr/>
          </p:nvGrpSpPr>
          <p:grpSpPr>
            <a:xfrm>
              <a:off x="998174" y="4456610"/>
              <a:ext cx="454980" cy="457200"/>
              <a:chOff x="-1553369" y="1676399"/>
              <a:chExt cx="454980" cy="457200"/>
            </a:xfrm>
          </p:grpSpPr>
          <p:sp>
            <p:nvSpPr>
              <p:cNvPr id="1151" name="Google Shape;1151;p10"/>
              <p:cNvSpPr/>
              <p:nvPr/>
            </p:nvSpPr>
            <p:spPr>
              <a:xfrm>
                <a:off x="-1553369" y="1676399"/>
                <a:ext cx="454980" cy="4572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52" name="Google Shape;1152;p10"/>
              <p:cNvSpPr/>
              <p:nvPr/>
            </p:nvSpPr>
            <p:spPr>
              <a:xfrm>
                <a:off x="-1369539" y="1859279"/>
                <a:ext cx="87320" cy="91440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153" name="Google Shape;1153;p10"/>
          <p:cNvSpPr/>
          <p:nvPr/>
        </p:nvSpPr>
        <p:spPr>
          <a:xfrm rot="2182647">
            <a:off x="4640263" y="2846388"/>
            <a:ext cx="227012" cy="80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4" name="Google Shape;1154;p10"/>
          <p:cNvSpPr txBox="1"/>
          <p:nvPr/>
        </p:nvSpPr>
        <p:spPr>
          <a:xfrm rot="2209601">
            <a:off x="1543050" y="458788"/>
            <a:ext cx="1066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10"/>
          <p:cNvSpPr/>
          <p:nvPr/>
        </p:nvSpPr>
        <p:spPr>
          <a:xfrm>
            <a:off x="3876675" y="1758950"/>
            <a:ext cx="46038" cy="4603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156" name="Google Shape;1156;p10"/>
          <p:cNvSpPr txBox="1"/>
          <p:nvPr/>
        </p:nvSpPr>
        <p:spPr>
          <a:xfrm>
            <a:off x="5343525" y="2476500"/>
            <a:ext cx="94932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10"/>
          <p:cNvSpPr txBox="1"/>
          <p:nvPr/>
        </p:nvSpPr>
        <p:spPr>
          <a:xfrm>
            <a:off x="6969125" y="37068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8" name="Google Shape;1158;p10"/>
          <p:cNvCxnSpPr/>
          <p:nvPr/>
        </p:nvCxnSpPr>
        <p:spPr>
          <a:xfrm rot="10800000">
            <a:off x="3905250" y="1790700"/>
            <a:ext cx="3689350" cy="2709863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159" name="Google Shape;1159;p10"/>
          <p:cNvGrpSpPr/>
          <p:nvPr/>
        </p:nvGrpSpPr>
        <p:grpSpPr>
          <a:xfrm rot="2182647">
            <a:off x="5270361" y="2851455"/>
            <a:ext cx="373062" cy="182562"/>
            <a:chOff x="685663" y="4475722"/>
            <a:chExt cx="1080000" cy="522484"/>
          </a:xfrm>
        </p:grpSpPr>
        <p:cxnSp>
          <p:nvCxnSpPr>
            <p:cNvPr id="1160" name="Google Shape;1160;p10"/>
            <p:cNvCxnSpPr/>
            <p:nvPr/>
          </p:nvCxnSpPr>
          <p:spPr>
            <a:xfrm>
              <a:off x="685663" y="4706707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61" name="Google Shape;1161;p10"/>
            <p:cNvGrpSpPr/>
            <p:nvPr/>
          </p:nvGrpSpPr>
          <p:grpSpPr>
            <a:xfrm>
              <a:off x="824243" y="4475722"/>
              <a:ext cx="381445" cy="522484"/>
              <a:chOff x="-1727300" y="1695511"/>
              <a:chExt cx="381445" cy="522484"/>
            </a:xfrm>
          </p:grpSpPr>
          <p:sp>
            <p:nvSpPr>
              <p:cNvPr id="1162" name="Google Shape;1162;p10"/>
              <p:cNvSpPr/>
              <p:nvPr/>
            </p:nvSpPr>
            <p:spPr>
              <a:xfrm>
                <a:off x="-1727300" y="1695511"/>
                <a:ext cx="381445" cy="522484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63" name="Google Shape;1163;p10"/>
              <p:cNvSpPr/>
              <p:nvPr/>
            </p:nvSpPr>
            <p:spPr>
              <a:xfrm>
                <a:off x="-1553170" y="1912457"/>
                <a:ext cx="87318" cy="9995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64" name="Google Shape;1164;p10"/>
            <p:cNvSpPr/>
            <p:nvPr/>
          </p:nvSpPr>
          <p:spPr>
            <a:xfrm>
              <a:off x="920464" y="4736095"/>
              <a:ext cx="654831" cy="2339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5" name="Google Shape;1165;p10"/>
          <p:cNvSpPr txBox="1"/>
          <p:nvPr/>
        </p:nvSpPr>
        <p:spPr>
          <a:xfrm rot="2209601">
            <a:off x="3813175" y="1789113"/>
            <a:ext cx="1066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66" name="Google Shape;1166;p10"/>
          <p:cNvGrpSpPr/>
          <p:nvPr/>
        </p:nvGrpSpPr>
        <p:grpSpPr>
          <a:xfrm rot="2182647">
            <a:off x="6891198" y="4042080"/>
            <a:ext cx="373063" cy="182562"/>
            <a:chOff x="685663" y="4475722"/>
            <a:chExt cx="1080000" cy="522484"/>
          </a:xfrm>
        </p:grpSpPr>
        <p:cxnSp>
          <p:nvCxnSpPr>
            <p:cNvPr id="1167" name="Google Shape;1167;p10"/>
            <p:cNvCxnSpPr/>
            <p:nvPr/>
          </p:nvCxnSpPr>
          <p:spPr>
            <a:xfrm>
              <a:off x="685663" y="4706707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168" name="Google Shape;1168;p10"/>
            <p:cNvGrpSpPr/>
            <p:nvPr/>
          </p:nvGrpSpPr>
          <p:grpSpPr>
            <a:xfrm>
              <a:off x="824240" y="4475722"/>
              <a:ext cx="381448" cy="522484"/>
              <a:chOff x="-1727303" y="1695511"/>
              <a:chExt cx="381448" cy="522484"/>
            </a:xfrm>
          </p:grpSpPr>
          <p:sp>
            <p:nvSpPr>
              <p:cNvPr id="1169" name="Google Shape;1169;p10"/>
              <p:cNvSpPr/>
              <p:nvPr/>
            </p:nvSpPr>
            <p:spPr>
              <a:xfrm>
                <a:off x="-1727303" y="1695511"/>
                <a:ext cx="381448" cy="522484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170" name="Google Shape;1170;p10"/>
              <p:cNvSpPr/>
              <p:nvPr/>
            </p:nvSpPr>
            <p:spPr>
              <a:xfrm>
                <a:off x="-1553173" y="1912458"/>
                <a:ext cx="87320" cy="99954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171" name="Google Shape;1171;p10"/>
            <p:cNvSpPr/>
            <p:nvPr/>
          </p:nvSpPr>
          <p:spPr>
            <a:xfrm>
              <a:off x="886732" y="4729128"/>
              <a:ext cx="657189" cy="231712"/>
            </a:xfrm>
            <a:prstGeom prst="rect">
              <a:avLst/>
            </a:prstGeom>
            <a:solidFill>
              <a:srgbClr val="DAE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72" name="Google Shape;1172;p10"/>
          <p:cNvSpPr txBox="1"/>
          <p:nvPr/>
        </p:nvSpPr>
        <p:spPr>
          <a:xfrm>
            <a:off x="3724275" y="1362075"/>
            <a:ext cx="10493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10"/>
          <p:cNvSpPr/>
          <p:nvPr/>
        </p:nvSpPr>
        <p:spPr>
          <a:xfrm>
            <a:off x="3814763" y="1685925"/>
            <a:ext cx="152400" cy="182563"/>
          </a:xfrm>
          <a:prstGeom prst="ellipse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174" name="Google Shape;1174;p10"/>
          <p:cNvCxnSpPr>
            <a:endCxn id="1146" idx="2"/>
          </p:cNvCxnSpPr>
          <p:nvPr/>
        </p:nvCxnSpPr>
        <p:spPr>
          <a:xfrm>
            <a:off x="1419128" y="287843"/>
            <a:ext cx="1646100" cy="1266900"/>
          </a:xfrm>
          <a:prstGeom prst="straightConnector1">
            <a:avLst/>
          </a:prstGeom>
          <a:noFill/>
          <a:ln cap="flat" cmpd="sng" w="44450">
            <a:solidFill>
              <a:srgbClr val="0F243E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175" name="Google Shape;1175;p10"/>
          <p:cNvCxnSpPr/>
          <p:nvPr/>
        </p:nvCxnSpPr>
        <p:spPr>
          <a:xfrm>
            <a:off x="1443038" y="298450"/>
            <a:ext cx="2439987" cy="1466850"/>
          </a:xfrm>
          <a:prstGeom prst="straightConnector1">
            <a:avLst/>
          </a:prstGeom>
          <a:noFill/>
          <a:ln cap="flat" cmpd="sng" w="44450">
            <a:solidFill>
              <a:srgbClr val="632423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176" name="Google Shape;1176;p10"/>
          <p:cNvSpPr txBox="1"/>
          <p:nvPr/>
        </p:nvSpPr>
        <p:spPr>
          <a:xfrm>
            <a:off x="990600" y="3863975"/>
            <a:ext cx="2590800" cy="4000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243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632523"/>
                </a:solidFill>
                <a:latin typeface="Arial"/>
                <a:ea typeface="Arial"/>
                <a:cs typeface="Arial"/>
                <a:sym typeface="Arial"/>
              </a:rPr>
              <a:t>Co / Sp Made Good</a:t>
            </a:r>
            <a:endParaRPr b="1" i="0" sz="2000" u="none" cap="none" strike="noStrike">
              <a:solidFill>
                <a:srgbClr val="6325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10"/>
          <p:cNvSpPr txBox="1"/>
          <p:nvPr/>
        </p:nvSpPr>
        <p:spPr>
          <a:xfrm>
            <a:off x="990600" y="4318000"/>
            <a:ext cx="2038350" cy="708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632523"/>
                </a:solidFill>
                <a:latin typeface="Arial"/>
                <a:ea typeface="Arial"/>
                <a:cs typeface="Arial"/>
                <a:sym typeface="Arial"/>
              </a:rPr>
              <a:t>CMG: 121°T SMG:    8.2kts　</a:t>
            </a:r>
            <a:endParaRPr b="1" i="0" sz="2000" u="none" cap="none" strike="noStrike">
              <a:solidFill>
                <a:srgbClr val="63252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78" name="Google Shape;1178;p10"/>
          <p:cNvCxnSpPr>
            <a:stCxn id="1146" idx="7"/>
          </p:cNvCxnSpPr>
          <p:nvPr/>
        </p:nvCxnSpPr>
        <p:spPr>
          <a:xfrm>
            <a:off x="3093279" y="1560071"/>
            <a:ext cx="746100" cy="211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179" name="Google Shape;1179;p10"/>
          <p:cNvSpPr txBox="1"/>
          <p:nvPr/>
        </p:nvSpPr>
        <p:spPr>
          <a:xfrm>
            <a:off x="3189288" y="2549525"/>
            <a:ext cx="5878512" cy="646113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D = S * 100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10"/>
          <p:cNvSpPr txBox="1"/>
          <p:nvPr/>
        </p:nvSpPr>
        <p:spPr>
          <a:xfrm>
            <a:off x="3200400" y="3201988"/>
            <a:ext cx="2387600" cy="708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230yds =  S*100</a:t>
            </a:r>
            <a:b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S =  2.3 (kt)　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10"/>
          <p:cNvSpPr txBox="1"/>
          <p:nvPr/>
        </p:nvSpPr>
        <p:spPr>
          <a:xfrm>
            <a:off x="3200400" y="3857625"/>
            <a:ext cx="5878513" cy="646113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D = S * 100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10"/>
          <p:cNvSpPr txBox="1"/>
          <p:nvPr/>
        </p:nvSpPr>
        <p:spPr>
          <a:xfrm>
            <a:off x="3243263" y="4532313"/>
            <a:ext cx="2370137" cy="708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820yds =  S*100</a:t>
            </a:r>
            <a:b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         S =  8.2 (kt) 　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10"/>
          <p:cNvSpPr txBox="1"/>
          <p:nvPr/>
        </p:nvSpPr>
        <p:spPr>
          <a:xfrm>
            <a:off x="2900363" y="1747838"/>
            <a:ext cx="11017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230yds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10"/>
          <p:cNvSpPr txBox="1"/>
          <p:nvPr/>
        </p:nvSpPr>
        <p:spPr>
          <a:xfrm>
            <a:off x="1531938" y="1049338"/>
            <a:ext cx="110013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Arial"/>
                <a:ea typeface="Arial"/>
                <a:cs typeface="Arial"/>
                <a:sym typeface="Arial"/>
              </a:rPr>
              <a:t>600yds</a:t>
            </a:r>
            <a:endParaRPr b="1" i="0" sz="2000" u="none" cap="none" strike="noStrike">
              <a:solidFill>
                <a:srgbClr val="00206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10"/>
          <p:cNvSpPr txBox="1"/>
          <p:nvPr/>
        </p:nvSpPr>
        <p:spPr>
          <a:xfrm>
            <a:off x="2576513" y="787400"/>
            <a:ext cx="106997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632523"/>
                </a:solidFill>
                <a:latin typeface="Arial"/>
                <a:ea typeface="Arial"/>
                <a:cs typeface="Arial"/>
                <a:sym typeface="Arial"/>
              </a:rPr>
              <a:t>820yds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10"/>
          <p:cNvSpPr txBox="1"/>
          <p:nvPr/>
        </p:nvSpPr>
        <p:spPr>
          <a:xfrm>
            <a:off x="6261100" y="488950"/>
            <a:ext cx="2179638" cy="4000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F243E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0253F"/>
                </a:solidFill>
                <a:latin typeface="Arial"/>
                <a:ea typeface="Arial"/>
                <a:cs typeface="Arial"/>
                <a:sym typeface="Arial"/>
              </a:rPr>
              <a:t>Ordered Co / Sp</a:t>
            </a:r>
            <a:endParaRPr b="1" i="0" sz="2000" u="none" cap="none" strike="noStrike">
              <a:solidFill>
                <a:srgbClr val="1025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10"/>
          <p:cNvSpPr txBox="1"/>
          <p:nvPr/>
        </p:nvSpPr>
        <p:spPr>
          <a:xfrm>
            <a:off x="6261100" y="1019175"/>
            <a:ext cx="2038350" cy="708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0253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10253F"/>
                </a:solidFill>
                <a:latin typeface="Arial"/>
                <a:ea typeface="Arial"/>
                <a:cs typeface="Arial"/>
                <a:sym typeface="Arial"/>
              </a:rPr>
              <a:t>Co:  　126°T Sp :        6kts　</a:t>
            </a:r>
            <a:endParaRPr b="1" i="0" sz="2000" u="none" cap="none" strike="noStrike">
              <a:solidFill>
                <a:srgbClr val="1025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10"/>
          <p:cNvSpPr txBox="1"/>
          <p:nvPr/>
        </p:nvSpPr>
        <p:spPr>
          <a:xfrm>
            <a:off x="1009650" y="2549525"/>
            <a:ext cx="1454150" cy="4000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Set / Drift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10"/>
          <p:cNvSpPr txBox="1"/>
          <p:nvPr/>
        </p:nvSpPr>
        <p:spPr>
          <a:xfrm>
            <a:off x="990600" y="3003550"/>
            <a:ext cx="2038350" cy="7080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Set:  　105°T Drift:   2.3kts　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10"/>
          <p:cNvSpPr txBox="1"/>
          <p:nvPr/>
        </p:nvSpPr>
        <p:spPr>
          <a:xfrm>
            <a:off x="6215063" y="2527300"/>
            <a:ext cx="29718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D: distance traveled (</a:t>
            </a:r>
            <a:r>
              <a:rPr b="1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yds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S: speed (kts)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10"/>
          <p:cNvSpPr txBox="1"/>
          <p:nvPr/>
        </p:nvSpPr>
        <p:spPr>
          <a:xfrm>
            <a:off x="6224588" y="3862388"/>
            <a:ext cx="2971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D: distance traveled (</a:t>
            </a:r>
            <a:r>
              <a:rPr b="1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yds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S: speed (kts)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6" name="Google Shape;1196;p1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7" name="Google Shape;1197;p177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Plot 3</a:t>
            </a:r>
            <a:r>
              <a:rPr b="1" baseline="30000" lang="en-US" sz="3200">
                <a:solidFill>
                  <a:srgbClr val="C00000"/>
                </a:solidFill>
              </a:rPr>
              <a:t>rd</a:t>
            </a:r>
            <a:r>
              <a:rPr b="1" lang="en-US" sz="3200">
                <a:solidFill>
                  <a:srgbClr val="C00000"/>
                </a:solidFill>
              </a:rPr>
              <a:t> Fix and DR</a:t>
            </a:r>
            <a:endParaRPr/>
          </a:p>
        </p:txBody>
      </p:sp>
      <p:sp>
        <p:nvSpPr>
          <p:cNvPr id="1198" name="Google Shape;1198;p177"/>
          <p:cNvSpPr txBox="1"/>
          <p:nvPr/>
        </p:nvSpPr>
        <p:spPr>
          <a:xfrm>
            <a:off x="290513" y="2833688"/>
            <a:ext cx="2376487" cy="638175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177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77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77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02" name="Google Shape;1202;p177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03" name="Google Shape;1203;p177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177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77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177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177"/>
          <p:cNvSpPr txBox="1"/>
          <p:nvPr/>
        </p:nvSpPr>
        <p:spPr>
          <a:xfrm rot="3852145">
            <a:off x="4440238" y="237331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177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177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3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4" name="Google Shape;1214;p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175" y="1505661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78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178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178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18" name="Google Shape;1218;p178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19" name="Google Shape;1219;p178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78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178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178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178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Plot 4</a:t>
            </a:r>
            <a:r>
              <a:rPr b="1" baseline="30000" lang="en-US" sz="3200">
                <a:solidFill>
                  <a:srgbClr val="C00000"/>
                </a:solidFill>
              </a:rPr>
              <a:t>th</a:t>
            </a:r>
            <a:r>
              <a:rPr b="1" lang="en-US" sz="3200">
                <a:solidFill>
                  <a:srgbClr val="C00000"/>
                </a:solidFill>
              </a:rPr>
              <a:t> Fix</a:t>
            </a:r>
            <a:endParaRPr/>
          </a:p>
        </p:txBody>
      </p:sp>
      <p:sp>
        <p:nvSpPr>
          <p:cNvPr id="1224" name="Google Shape;1224;p178"/>
          <p:cNvSpPr txBox="1"/>
          <p:nvPr/>
        </p:nvSpPr>
        <p:spPr>
          <a:xfrm>
            <a:off x="255588" y="4662488"/>
            <a:ext cx="2376487" cy="636587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25" name="Google Shape;1225;p178"/>
          <p:cNvGrpSpPr/>
          <p:nvPr/>
        </p:nvGrpSpPr>
        <p:grpSpPr>
          <a:xfrm>
            <a:off x="5354638" y="2752725"/>
            <a:ext cx="2590800" cy="5046663"/>
            <a:chOff x="5354638" y="2752725"/>
            <a:chExt cx="2590800" cy="5046663"/>
          </a:xfrm>
        </p:grpSpPr>
        <p:sp>
          <p:nvSpPr>
            <p:cNvPr id="1226" name="Google Shape;1226;p178"/>
            <p:cNvSpPr/>
            <p:nvPr/>
          </p:nvSpPr>
          <p:spPr>
            <a:xfrm rot="3591994">
              <a:off x="6145213" y="3981450"/>
              <a:ext cx="196850" cy="320675"/>
            </a:xfrm>
            <a:prstGeom prst="arc">
              <a:avLst>
                <a:gd fmla="val 11160540" name="adj1"/>
                <a:gd fmla="val 21434429" name="adj2"/>
              </a:avLst>
            </a:prstGeom>
            <a:noFill/>
            <a:ln cap="flat" cmpd="sng" w="2857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27" name="Google Shape;1227;p178"/>
            <p:cNvSpPr/>
            <p:nvPr/>
          </p:nvSpPr>
          <p:spPr>
            <a:xfrm>
              <a:off x="6707188" y="5100638"/>
              <a:ext cx="46037" cy="46037"/>
            </a:xfrm>
            <a:prstGeom prst="ellipse">
              <a:avLst/>
            </a:prstGeom>
            <a:solidFill>
              <a:schemeClr val="dk1"/>
            </a:solidFill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1228" name="Google Shape;1228;p178"/>
            <p:cNvGrpSpPr/>
            <p:nvPr/>
          </p:nvGrpSpPr>
          <p:grpSpPr>
            <a:xfrm>
              <a:off x="5354638" y="2752725"/>
              <a:ext cx="2590800" cy="5046663"/>
              <a:chOff x="5354638" y="2752725"/>
              <a:chExt cx="2590800" cy="5046663"/>
            </a:xfrm>
          </p:grpSpPr>
          <p:cxnSp>
            <p:nvCxnSpPr>
              <p:cNvPr id="1229" name="Google Shape;1229;p178"/>
              <p:cNvCxnSpPr/>
              <p:nvPr/>
            </p:nvCxnSpPr>
            <p:spPr>
              <a:xfrm>
                <a:off x="5773738" y="3122613"/>
                <a:ext cx="2171700" cy="4676775"/>
              </a:xfrm>
              <a:prstGeom prst="straightConnector1">
                <a:avLst/>
              </a:prstGeom>
              <a:noFill/>
              <a:ln cap="flat" cmpd="sng" w="2857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grpSp>
            <p:nvGrpSpPr>
              <p:cNvPr id="1230" name="Google Shape;1230;p178"/>
              <p:cNvGrpSpPr/>
              <p:nvPr/>
            </p:nvGrpSpPr>
            <p:grpSpPr>
              <a:xfrm>
                <a:off x="5354638" y="2752725"/>
                <a:ext cx="1546326" cy="2986068"/>
                <a:chOff x="5354638" y="2752725"/>
                <a:chExt cx="1546326" cy="2986068"/>
              </a:xfrm>
            </p:grpSpPr>
            <p:sp>
              <p:nvSpPr>
                <p:cNvPr id="1231" name="Google Shape;1231;p178"/>
                <p:cNvSpPr/>
                <p:nvPr/>
              </p:nvSpPr>
              <p:spPr>
                <a:xfrm>
                  <a:off x="5748338" y="3087688"/>
                  <a:ext cx="36512" cy="63500"/>
                </a:xfrm>
                <a:prstGeom prst="ellipse">
                  <a:avLst/>
                </a:prstGeom>
                <a:solidFill>
                  <a:schemeClr val="dk1"/>
                </a:solidFill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0" sz="2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2" name="Google Shape;1232;p178"/>
                <p:cNvSpPr/>
                <p:nvPr/>
              </p:nvSpPr>
              <p:spPr>
                <a:xfrm>
                  <a:off x="5668963" y="3017838"/>
                  <a:ext cx="203200" cy="193675"/>
                </a:xfrm>
                <a:prstGeom prst="ellipse">
                  <a:avLst/>
                </a:prstGeom>
                <a:noFill/>
                <a:ln cap="flat" cmpd="sng" w="25400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lt1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0" sz="2000" u="none" cap="none" strike="noStrike">
                    <a:solidFill>
                      <a:srgbClr val="FFFFFF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3" name="Google Shape;1233;p178"/>
                <p:cNvSpPr txBox="1"/>
                <p:nvPr/>
              </p:nvSpPr>
              <p:spPr>
                <a:xfrm>
                  <a:off x="5354638" y="2752725"/>
                  <a:ext cx="838200" cy="36988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r>
                    <a:rPr b="1" i="0" lang="en-US" sz="18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0909</a:t>
                  </a:r>
                  <a:endParaRPr b="1" i="0" sz="18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4" name="Google Shape;1234;p178"/>
                <p:cNvSpPr/>
                <p:nvPr/>
              </p:nvSpPr>
              <p:spPr>
                <a:xfrm rot="3591994">
                  <a:off x="6601619" y="4971257"/>
                  <a:ext cx="196850" cy="322262"/>
                </a:xfrm>
                <a:prstGeom prst="arc">
                  <a:avLst>
                    <a:gd fmla="val 11160540" name="adj1"/>
                    <a:gd fmla="val 21434429" name="adj2"/>
                  </a:avLst>
                </a:prstGeom>
                <a:noFill/>
                <a:ln cap="flat" cmpd="sng" w="2857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chemeClr val="dk1"/>
                    </a:buClr>
                    <a:buSzPts val="2000"/>
                    <a:buFont typeface="Arial"/>
                    <a:buNone/>
                  </a:pPr>
                  <a:r>
                    <a:t/>
                  </a:r>
                  <a:endParaRPr b="1" i="0" sz="20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1235" name="Google Shape;1235;p178"/>
                <p:cNvSpPr txBox="1"/>
                <p:nvPr/>
              </p:nvSpPr>
              <p:spPr>
                <a:xfrm rot="3989155">
                  <a:off x="5778501" y="4235450"/>
                  <a:ext cx="838200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0912</a:t>
                  </a:r>
                  <a:endParaRPr b="1" i="0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6" name="Google Shape;1236;p178"/>
                <p:cNvSpPr txBox="1"/>
                <p:nvPr/>
              </p:nvSpPr>
              <p:spPr>
                <a:xfrm rot="3989155">
                  <a:off x="6187282" y="5160168"/>
                  <a:ext cx="838200" cy="27781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0915</a:t>
                  </a:r>
                  <a:endParaRPr b="1" i="0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237" name="Google Shape;1237;p178"/>
                <p:cNvSpPr txBox="1"/>
                <p:nvPr/>
              </p:nvSpPr>
              <p:spPr>
                <a:xfrm rot="3852145">
                  <a:off x="5477307" y="3433762"/>
                  <a:ext cx="1079500" cy="460375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anchorCtr="0" anchor="t" bIns="45700" lIns="91425" spcFirstLastPara="1" rIns="91425" wrap="square" tIns="45700">
                  <a:sp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C - 155</a:t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200"/>
                    <a:buFont typeface="Arial"/>
                    <a:buNone/>
                  </a:pPr>
                  <a:r>
                    <a:rPr b="1" i="0" lang="en-US" sz="1200" u="none" cap="none" strike="noStrike">
                      <a:solidFill>
                        <a:srgbClr val="000000"/>
                      </a:solidFill>
                      <a:latin typeface="Arial"/>
                      <a:ea typeface="Arial"/>
                      <a:cs typeface="Arial"/>
                      <a:sym typeface="Arial"/>
                    </a:rPr>
                    <a:t>S- 4</a:t>
                  </a:r>
                  <a:endParaRPr b="1" i="0" sz="12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1238" name="Google Shape;1238;p178"/>
              <p:cNvSpPr/>
              <p:nvPr/>
            </p:nvSpPr>
            <p:spPr>
              <a:xfrm>
                <a:off x="6240463" y="4097338"/>
                <a:ext cx="46037" cy="46037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lt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239" name="Google Shape;1239;p178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78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78"/>
          <p:cNvSpPr txBox="1"/>
          <p:nvPr/>
        </p:nvSpPr>
        <p:spPr>
          <a:xfrm rot="3852145">
            <a:off x="4440238" y="237331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5" name="Shape 1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6" name="Google Shape;1246;p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7" name="Google Shape;1247;p179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Calculate Set and Drift</a:t>
            </a:r>
            <a:endParaRPr/>
          </a:p>
        </p:txBody>
      </p:sp>
      <p:sp>
        <p:nvSpPr>
          <p:cNvPr id="1248" name="Google Shape;1248;p179"/>
          <p:cNvSpPr txBox="1"/>
          <p:nvPr/>
        </p:nvSpPr>
        <p:spPr>
          <a:xfrm>
            <a:off x="506413" y="2781300"/>
            <a:ext cx="2160587" cy="1295400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Set: 0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87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Drift: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49" name="Google Shape;1249;p179"/>
          <p:cNvCxnSpPr/>
          <p:nvPr/>
        </p:nvCxnSpPr>
        <p:spPr>
          <a:xfrm flipH="1" rot="10800000">
            <a:off x="5334000" y="3146425"/>
            <a:ext cx="384175" cy="21113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50" name="Google Shape;1250;p179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1" name="Google Shape;1251;p179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2" name="Google Shape;1252;p179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53" name="Google Shape;1253;p179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4" name="Google Shape;1254;p179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5" name="Google Shape;1255;p179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179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179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8" name="Google Shape;1258;p179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9" name="Google Shape;1259;p179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60" name="Google Shape;1260;p179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61" name="Google Shape;1261;p179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2" name="Google Shape;1262;p179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3" name="Google Shape;1263;p179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179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179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6" name="Google Shape;1266;p179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7" name="Google Shape;1267;p179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8" name="Google Shape;1268;p179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9" name="Google Shape;1269;p179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179"/>
          <p:cNvSpPr txBox="1"/>
          <p:nvPr/>
        </p:nvSpPr>
        <p:spPr>
          <a:xfrm rot="3852145">
            <a:off x="4440238" y="237331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179"/>
          <p:cNvSpPr txBox="1"/>
          <p:nvPr/>
        </p:nvSpPr>
        <p:spPr>
          <a:xfrm rot="3852145">
            <a:off x="5476876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1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80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Calculate CMG and SMG</a:t>
            </a:r>
            <a:endParaRPr/>
          </a:p>
        </p:txBody>
      </p:sp>
      <p:sp>
        <p:nvSpPr>
          <p:cNvPr id="1278" name="Google Shape;1278;p180"/>
          <p:cNvSpPr txBox="1"/>
          <p:nvPr/>
        </p:nvSpPr>
        <p:spPr>
          <a:xfrm>
            <a:off x="506413" y="2781300"/>
            <a:ext cx="2389187" cy="1295400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CMG: 136T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SMG: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kts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79" name="Google Shape;1279;p180"/>
          <p:cNvCxnSpPr>
            <a:endCxn id="1280" idx="2"/>
          </p:cNvCxnSpPr>
          <p:nvPr/>
        </p:nvCxnSpPr>
        <p:spPr>
          <a:xfrm>
            <a:off x="4843438" y="2200413"/>
            <a:ext cx="930300" cy="9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281" name="Google Shape;1281;p180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180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83" name="Google Shape;1283;p180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84" name="Google Shape;1284;p180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180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180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7" name="Google Shape;1287;p180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8" name="Google Shape;1288;p180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180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180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90" name="Google Shape;1290;p180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291" name="Google Shape;1291;p180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180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180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4" name="Google Shape;1294;p180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5" name="Google Shape;1295;p180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180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180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180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180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0" name="Google Shape;1300;p180"/>
          <p:cNvSpPr txBox="1"/>
          <p:nvPr/>
        </p:nvSpPr>
        <p:spPr>
          <a:xfrm rot="3852145">
            <a:off x="4440238" y="237331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1" name="Google Shape;1301;p180"/>
          <p:cNvSpPr txBox="1"/>
          <p:nvPr/>
        </p:nvSpPr>
        <p:spPr>
          <a:xfrm rot="3852145">
            <a:off x="5476876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5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6" name="Google Shape;1306;p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07" name="Google Shape;1307;p181"/>
          <p:cNvCxnSpPr>
            <a:endCxn id="1308" idx="2"/>
          </p:cNvCxnSpPr>
          <p:nvPr/>
        </p:nvCxnSpPr>
        <p:spPr>
          <a:xfrm>
            <a:off x="4844938" y="2213013"/>
            <a:ext cx="928800" cy="90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09" name="Google Shape;1309;p181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Estimate your Position at 0912</a:t>
            </a:r>
            <a:endParaRPr/>
          </a:p>
        </p:txBody>
      </p:sp>
      <p:sp>
        <p:nvSpPr>
          <p:cNvPr id="1310" name="Google Shape;1310;p181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1" name="Google Shape;1311;p181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2" name="Google Shape;1312;p181"/>
          <p:cNvCxnSpPr/>
          <p:nvPr/>
        </p:nvCxnSpPr>
        <p:spPr>
          <a:xfrm>
            <a:off x="5783263" y="3138488"/>
            <a:ext cx="915987" cy="100647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313" name="Google Shape;1313;p181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181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5" name="Google Shape;1315;p181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16" name="Google Shape;1316;p181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181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181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9" name="Google Shape;1319;p181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0" name="Google Shape;1320;p181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181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181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2" name="Google Shape;1322;p181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3" name="Google Shape;1323;p181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181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181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6" name="Google Shape;1326;p181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7" name="Google Shape;1327;p181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181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181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181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181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181"/>
          <p:cNvSpPr txBox="1"/>
          <p:nvPr/>
        </p:nvSpPr>
        <p:spPr>
          <a:xfrm>
            <a:off x="506413" y="2781300"/>
            <a:ext cx="2389187" cy="1295400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CMG: 136T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SMG: 5 kts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181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4" name="Google Shape;1334;p181"/>
          <p:cNvSpPr txBox="1"/>
          <p:nvPr/>
        </p:nvSpPr>
        <p:spPr>
          <a:xfrm rot="3852145">
            <a:off x="4440238" y="237331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5" name="Google Shape;1335;p181"/>
          <p:cNvSpPr txBox="1"/>
          <p:nvPr/>
        </p:nvSpPr>
        <p:spPr>
          <a:xfrm rot="3852145">
            <a:off x="5486401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0" name="Google Shape;1340;p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1" name="Google Shape;1341;p182"/>
          <p:cNvCxnSpPr>
            <a:endCxn id="1342" idx="2"/>
          </p:cNvCxnSpPr>
          <p:nvPr/>
        </p:nvCxnSpPr>
        <p:spPr>
          <a:xfrm>
            <a:off x="4844938" y="2213013"/>
            <a:ext cx="928800" cy="90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343" name="Google Shape;1343;p182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What should you do?</a:t>
            </a:r>
            <a:endParaRPr b="1" sz="3200">
              <a:solidFill>
                <a:srgbClr val="C00000"/>
              </a:solidFill>
            </a:endParaRPr>
          </a:p>
        </p:txBody>
      </p:sp>
      <p:sp>
        <p:nvSpPr>
          <p:cNvPr id="1344" name="Google Shape;1344;p182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5" name="Google Shape;1345;p182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6" name="Google Shape;1346;p182"/>
          <p:cNvCxnSpPr/>
          <p:nvPr/>
        </p:nvCxnSpPr>
        <p:spPr>
          <a:xfrm>
            <a:off x="5783263" y="3138488"/>
            <a:ext cx="915987" cy="1006475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347" name="Google Shape;1347;p182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8" name="Google Shape;1348;p182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9" name="Google Shape;1349;p182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0" name="Google Shape;1350;p182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1" name="Google Shape;1351;p182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2" name="Google Shape;1352;p182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3" name="Google Shape;1353;p182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4" name="Google Shape;1354;p182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5" name="Google Shape;1355;p182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182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6" name="Google Shape;1356;p182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7" name="Google Shape;1357;p182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8" name="Google Shape;1358;p182"/>
          <p:cNvSpPr/>
          <p:nvPr/>
        </p:nvSpPr>
        <p:spPr>
          <a:xfrm rot="3591994">
            <a:off x="6601619" y="4971257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9" name="Google Shape;1359;p182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0" name="Google Shape;1360;p182"/>
          <p:cNvSpPr txBox="1"/>
          <p:nvPr/>
        </p:nvSpPr>
        <p:spPr>
          <a:xfrm rot="3989155">
            <a:off x="6187282" y="5160168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1" name="Google Shape;1361;p182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2" name="Google Shape;1362;p182"/>
          <p:cNvSpPr/>
          <p:nvPr/>
        </p:nvSpPr>
        <p:spPr>
          <a:xfrm>
            <a:off x="6707188" y="51006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3" name="Google Shape;1363;p182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4" name="Google Shape;1364;p182"/>
          <p:cNvSpPr/>
          <p:nvPr/>
        </p:nvSpPr>
        <p:spPr>
          <a:xfrm>
            <a:off x="5757863" y="4238625"/>
            <a:ext cx="46037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5" name="Google Shape;1365;p182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6" name="Google Shape;1366;p182"/>
          <p:cNvSpPr txBox="1"/>
          <p:nvPr/>
        </p:nvSpPr>
        <p:spPr>
          <a:xfrm>
            <a:off x="93663" y="4740275"/>
            <a:ext cx="8915400" cy="40005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Current is deviating your ship from original track. What should you do?</a:t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7" name="Google Shape;1367;p182"/>
          <p:cNvSpPr txBox="1"/>
          <p:nvPr/>
        </p:nvSpPr>
        <p:spPr>
          <a:xfrm>
            <a:off x="304800" y="5200650"/>
            <a:ext cx="4805363" cy="40005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 – Regain track → Correcting Course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8" name="Google Shape;1368;p182"/>
          <p:cNvSpPr txBox="1"/>
          <p:nvPr/>
        </p:nvSpPr>
        <p:spPr>
          <a:xfrm>
            <a:off x="304800" y="5715000"/>
            <a:ext cx="8002588" cy="400050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 – Make good the intended track → Compensating Course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9" name="Google Shape;1369;p182"/>
          <p:cNvSpPr txBox="1"/>
          <p:nvPr/>
        </p:nvSpPr>
        <p:spPr>
          <a:xfrm>
            <a:off x="4481513" y="1752600"/>
            <a:ext cx="838200" cy="339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0" name="Google Shape;1370;p182"/>
          <p:cNvSpPr txBox="1"/>
          <p:nvPr/>
        </p:nvSpPr>
        <p:spPr>
          <a:xfrm rot="3852145">
            <a:off x="4440238" y="237331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1" name="Google Shape;1371;p182"/>
          <p:cNvSpPr txBox="1"/>
          <p:nvPr/>
        </p:nvSpPr>
        <p:spPr>
          <a:xfrm rot="3852145">
            <a:off x="5476876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76" name="Google Shape;1376;p183"/>
          <p:cNvCxnSpPr/>
          <p:nvPr/>
        </p:nvCxnSpPr>
        <p:spPr>
          <a:xfrm>
            <a:off x="114300" y="3810000"/>
            <a:ext cx="8572500" cy="0"/>
          </a:xfrm>
          <a:prstGeom prst="straightConnector1">
            <a:avLst/>
          </a:prstGeom>
          <a:noFill/>
          <a:ln cap="flat" cmpd="sng" w="222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77" name="Google Shape;1377;p183"/>
          <p:cNvCxnSpPr/>
          <p:nvPr/>
        </p:nvCxnSpPr>
        <p:spPr>
          <a:xfrm>
            <a:off x="674688" y="3810000"/>
            <a:ext cx="601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378" name="Google Shape;1378;p183"/>
          <p:cNvGrpSpPr/>
          <p:nvPr/>
        </p:nvGrpSpPr>
        <p:grpSpPr>
          <a:xfrm>
            <a:off x="522288" y="3657600"/>
            <a:ext cx="304800" cy="304800"/>
            <a:chOff x="864" y="1680"/>
            <a:chExt cx="192" cy="192"/>
          </a:xfrm>
        </p:grpSpPr>
        <p:sp>
          <p:nvSpPr>
            <p:cNvPr id="1379" name="Google Shape;1379;p183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0" name="Google Shape;1380;p183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1" name="Google Shape;1381;p183"/>
          <p:cNvGrpSpPr/>
          <p:nvPr/>
        </p:nvGrpSpPr>
        <p:grpSpPr>
          <a:xfrm>
            <a:off x="2784475" y="5108575"/>
            <a:ext cx="304800" cy="304800"/>
            <a:chOff x="1488" y="2400"/>
            <a:chExt cx="192" cy="192"/>
          </a:xfrm>
        </p:grpSpPr>
        <p:sp>
          <p:nvSpPr>
            <p:cNvPr id="1382" name="Google Shape;1382;p183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3" name="Google Shape;1383;p183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84" name="Google Shape;1384;p183"/>
          <p:cNvGrpSpPr/>
          <p:nvPr/>
        </p:nvGrpSpPr>
        <p:grpSpPr>
          <a:xfrm>
            <a:off x="2960914" y="3657724"/>
            <a:ext cx="304800" cy="304800"/>
            <a:chOff x="4032" y="1824"/>
            <a:chExt cx="192" cy="192"/>
          </a:xfrm>
        </p:grpSpPr>
        <p:sp>
          <p:nvSpPr>
            <p:cNvPr id="1385" name="Google Shape;1385;p183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6" name="Google Shape;1386;p183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87" name="Google Shape;1387;p183"/>
          <p:cNvSpPr txBox="1"/>
          <p:nvPr/>
        </p:nvSpPr>
        <p:spPr>
          <a:xfrm>
            <a:off x="228600" y="318135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8" name="Google Shape;1388;p183"/>
          <p:cNvSpPr txBox="1"/>
          <p:nvPr/>
        </p:nvSpPr>
        <p:spPr>
          <a:xfrm>
            <a:off x="2057400" y="48006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9" name="Google Shape;1389;p183"/>
          <p:cNvCxnSpPr/>
          <p:nvPr/>
        </p:nvCxnSpPr>
        <p:spPr>
          <a:xfrm flipH="1">
            <a:off x="2971800" y="3810000"/>
            <a:ext cx="152400" cy="144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390" name="Google Shape;1390;p183"/>
          <p:cNvCxnSpPr/>
          <p:nvPr/>
        </p:nvCxnSpPr>
        <p:spPr>
          <a:xfrm>
            <a:off x="2936875" y="5260975"/>
            <a:ext cx="4648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91" name="Google Shape;1391;p183"/>
          <p:cNvSpPr txBox="1"/>
          <p:nvPr/>
        </p:nvSpPr>
        <p:spPr>
          <a:xfrm>
            <a:off x="936625" y="3465513"/>
            <a:ext cx="728663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2" name="Google Shape;1392;p183"/>
          <p:cNvSpPr txBox="1"/>
          <p:nvPr/>
        </p:nvSpPr>
        <p:spPr>
          <a:xfrm>
            <a:off x="952500" y="3741738"/>
            <a:ext cx="6508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3" name="Google Shape;1393;p183"/>
          <p:cNvGrpSpPr/>
          <p:nvPr/>
        </p:nvGrpSpPr>
        <p:grpSpPr>
          <a:xfrm>
            <a:off x="5146964" y="5109605"/>
            <a:ext cx="304800" cy="304800"/>
            <a:chOff x="4032" y="1824"/>
            <a:chExt cx="192" cy="192"/>
          </a:xfrm>
        </p:grpSpPr>
        <p:sp>
          <p:nvSpPr>
            <p:cNvPr id="1394" name="Google Shape;1394;p183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5" name="Google Shape;1395;p183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96" name="Google Shape;1396;p183"/>
          <p:cNvSpPr/>
          <p:nvPr/>
        </p:nvSpPr>
        <p:spPr>
          <a:xfrm flipH="1" rot="384203">
            <a:off x="2644775" y="3902075"/>
            <a:ext cx="342900" cy="989013"/>
          </a:xfrm>
          <a:prstGeom prst="rightBrace">
            <a:avLst>
              <a:gd fmla="val 21886" name="adj1"/>
              <a:gd fmla="val 50972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397" name="Google Shape;1397;p183"/>
          <p:cNvGrpSpPr/>
          <p:nvPr/>
        </p:nvGrpSpPr>
        <p:grpSpPr>
          <a:xfrm>
            <a:off x="5334000" y="3655744"/>
            <a:ext cx="304800" cy="304800"/>
            <a:chOff x="4032" y="1824"/>
            <a:chExt cx="192" cy="192"/>
          </a:xfrm>
        </p:grpSpPr>
        <p:sp>
          <p:nvSpPr>
            <p:cNvPr id="1398" name="Google Shape;1398;p183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9" name="Google Shape;1399;p183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00" name="Google Shape;1400;p183"/>
          <p:cNvGrpSpPr/>
          <p:nvPr/>
        </p:nvGrpSpPr>
        <p:grpSpPr>
          <a:xfrm>
            <a:off x="7496299" y="5083875"/>
            <a:ext cx="304800" cy="304800"/>
            <a:chOff x="4032" y="1824"/>
            <a:chExt cx="192" cy="192"/>
          </a:xfrm>
        </p:grpSpPr>
        <p:sp>
          <p:nvSpPr>
            <p:cNvPr id="1401" name="Google Shape;1401;p183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2" name="Google Shape;1402;p183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03" name="Google Shape;1403;p183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4" name="Google Shape;1404;p183"/>
          <p:cNvSpPr txBox="1"/>
          <p:nvPr/>
        </p:nvSpPr>
        <p:spPr>
          <a:xfrm>
            <a:off x="3124200" y="325755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5" name="Google Shape;1405;p183"/>
          <p:cNvSpPr txBox="1"/>
          <p:nvPr/>
        </p:nvSpPr>
        <p:spPr>
          <a:xfrm>
            <a:off x="5518150" y="325755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83"/>
          <p:cNvSpPr txBox="1"/>
          <p:nvPr/>
        </p:nvSpPr>
        <p:spPr>
          <a:xfrm>
            <a:off x="5029200" y="470217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83"/>
          <p:cNvSpPr txBox="1"/>
          <p:nvPr/>
        </p:nvSpPr>
        <p:spPr>
          <a:xfrm>
            <a:off x="7423150" y="470217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83"/>
          <p:cNvSpPr txBox="1"/>
          <p:nvPr/>
        </p:nvSpPr>
        <p:spPr>
          <a:xfrm>
            <a:off x="3200400" y="3733800"/>
            <a:ext cx="4445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9" name="Google Shape;1409;p183"/>
          <p:cNvSpPr txBox="1"/>
          <p:nvPr/>
        </p:nvSpPr>
        <p:spPr>
          <a:xfrm>
            <a:off x="5537200" y="3763963"/>
            <a:ext cx="4445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83"/>
          <p:cNvSpPr txBox="1"/>
          <p:nvPr/>
        </p:nvSpPr>
        <p:spPr>
          <a:xfrm>
            <a:off x="517525" y="1863725"/>
            <a:ext cx="372110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Direction From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DR(D1)</a:t>
            </a:r>
            <a:r>
              <a:rPr b="1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0" lang="en-US" sz="2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1" name="Google Shape;1411;p183"/>
          <p:cNvSpPr txBox="1"/>
          <p:nvPr/>
        </p:nvSpPr>
        <p:spPr>
          <a:xfrm>
            <a:off x="4460875" y="1905000"/>
            <a:ext cx="5921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183"/>
          <p:cNvSpPr txBox="1"/>
          <p:nvPr/>
        </p:nvSpPr>
        <p:spPr>
          <a:xfrm>
            <a:off x="517525" y="2335213"/>
            <a:ext cx="3740150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From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DR(D1)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0" lang="en-US" sz="2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3" name="Google Shape;1413;p183"/>
          <p:cNvSpPr txBox="1"/>
          <p:nvPr/>
        </p:nvSpPr>
        <p:spPr>
          <a:xfrm>
            <a:off x="4383088" y="2419350"/>
            <a:ext cx="7683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Drift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183"/>
          <p:cNvSpPr txBox="1"/>
          <p:nvPr/>
        </p:nvSpPr>
        <p:spPr>
          <a:xfrm>
            <a:off x="5029200" y="1905000"/>
            <a:ext cx="2057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(190°)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5" name="Google Shape;1415;p183"/>
          <p:cNvSpPr txBox="1"/>
          <p:nvPr/>
        </p:nvSpPr>
        <p:spPr>
          <a:xfrm>
            <a:off x="5029200" y="2425700"/>
            <a:ext cx="2057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(300yds / 3min)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6" name="Google Shape;1416;p183"/>
          <p:cNvSpPr txBox="1"/>
          <p:nvPr/>
        </p:nvSpPr>
        <p:spPr>
          <a:xfrm>
            <a:off x="990600" y="4171950"/>
            <a:ext cx="17526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190°  300yds</a:t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183"/>
          <p:cNvSpPr txBox="1"/>
          <p:nvPr/>
        </p:nvSpPr>
        <p:spPr>
          <a:xfrm>
            <a:off x="7391400" y="2395538"/>
            <a:ext cx="156686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(3kts)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8" name="Google Shape;1418;p183"/>
          <p:cNvSpPr/>
          <p:nvPr/>
        </p:nvSpPr>
        <p:spPr>
          <a:xfrm>
            <a:off x="7086600" y="2535238"/>
            <a:ext cx="3048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19" name="Google Shape;1419;p183"/>
          <p:cNvCxnSpPr/>
          <p:nvPr/>
        </p:nvCxnSpPr>
        <p:spPr>
          <a:xfrm>
            <a:off x="674688" y="3805238"/>
            <a:ext cx="2244725" cy="1376362"/>
          </a:xfrm>
          <a:prstGeom prst="straightConnector1">
            <a:avLst/>
          </a:prstGeom>
          <a:noFill/>
          <a:ln cap="flat" cmpd="sng" w="44450">
            <a:solidFill>
              <a:srgbClr val="63242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420" name="Google Shape;1420;p183"/>
          <p:cNvCxnSpPr/>
          <p:nvPr/>
        </p:nvCxnSpPr>
        <p:spPr>
          <a:xfrm flipH="1" rot="10800000">
            <a:off x="650875" y="3790950"/>
            <a:ext cx="2473325" cy="11113"/>
          </a:xfrm>
          <a:prstGeom prst="straightConnector1">
            <a:avLst/>
          </a:prstGeom>
          <a:noFill/>
          <a:ln cap="flat" cmpd="sng" w="4445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421" name="Google Shape;1421;p183"/>
          <p:cNvSpPr txBox="1"/>
          <p:nvPr/>
        </p:nvSpPr>
        <p:spPr>
          <a:xfrm>
            <a:off x="1782763" y="2946400"/>
            <a:ext cx="3440112" cy="8318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Ordered Course </a:t>
            </a:r>
            <a:br>
              <a:rPr b="1" i="1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&amp;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2" name="Google Shape;1422;p183"/>
          <p:cNvSpPr txBox="1"/>
          <p:nvPr/>
        </p:nvSpPr>
        <p:spPr>
          <a:xfrm>
            <a:off x="968375" y="5691188"/>
            <a:ext cx="2636838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Course Made Good </a:t>
            </a:r>
            <a:br>
              <a:rPr b="1" i="1" lang="en-US" sz="22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2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Speed Made Good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3" name="Google Shape;1423;p183"/>
          <p:cNvSpPr txBox="1"/>
          <p:nvPr/>
        </p:nvSpPr>
        <p:spPr>
          <a:xfrm>
            <a:off x="457200" y="5181600"/>
            <a:ext cx="1828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Actual Track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4" name="Google Shape;1424;p183"/>
          <p:cNvSpPr/>
          <p:nvPr/>
        </p:nvSpPr>
        <p:spPr>
          <a:xfrm>
            <a:off x="755650" y="5607050"/>
            <a:ext cx="2773363" cy="936625"/>
          </a:xfrm>
          <a:prstGeom prst="bracketPair">
            <a:avLst/>
          </a:prstGeom>
          <a:noFill/>
          <a:ln cap="flat" cmpd="sng" w="3175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25" name="Google Shape;1425;p183"/>
          <p:cNvGrpSpPr/>
          <p:nvPr/>
        </p:nvGrpSpPr>
        <p:grpSpPr>
          <a:xfrm>
            <a:off x="7326527" y="3931539"/>
            <a:ext cx="1593152" cy="804656"/>
            <a:chOff x="1351769" y="5061576"/>
            <a:chExt cx="1592768" cy="805624"/>
          </a:xfrm>
        </p:grpSpPr>
        <p:sp>
          <p:nvSpPr>
            <p:cNvPr id="1426" name="Google Shape;1426;p183"/>
            <p:cNvSpPr/>
            <p:nvPr/>
          </p:nvSpPr>
          <p:spPr>
            <a:xfrm rot="5362990">
              <a:off x="2402446" y="5323936"/>
              <a:ext cx="796294" cy="279333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7" name="Google Shape;1427;p183"/>
            <p:cNvSpPr/>
            <p:nvPr/>
          </p:nvSpPr>
          <p:spPr>
            <a:xfrm rot="-37010">
              <a:off x="1353143" y="5068634"/>
              <a:ext cx="1312546" cy="262252"/>
            </a:xfrm>
            <a:prstGeom prst="rect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090</a:t>
              </a:r>
              <a:r>
                <a:rPr b="1" baseline="30000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T / 081</a:t>
              </a:r>
              <a:r>
                <a:rPr b="1" baseline="30000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183"/>
            <p:cNvSpPr/>
            <p:nvPr/>
          </p:nvSpPr>
          <p:spPr>
            <a:xfrm rot="-37010">
              <a:off x="1356317" y="5334065"/>
              <a:ext cx="1309372" cy="262253"/>
            </a:xfrm>
            <a:prstGeom prst="rect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10 kts</a:t>
              </a:r>
              <a:endParaRPr b="1" i="0" sz="11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9" name="Google Shape;1429;p183"/>
            <p:cNvSpPr/>
            <p:nvPr/>
          </p:nvSpPr>
          <p:spPr>
            <a:xfrm rot="-37010">
              <a:off x="1357905" y="5597907"/>
              <a:ext cx="1309371" cy="262253"/>
            </a:xfrm>
            <a:prstGeom prst="rect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12,000 yds</a:t>
              </a:r>
              <a:endParaRPr b="1" i="0" sz="11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30" name="Google Shape;1430;p183"/>
          <p:cNvSpPr/>
          <p:nvPr/>
        </p:nvSpPr>
        <p:spPr>
          <a:xfrm rot="5400000">
            <a:off x="573088" y="3611563"/>
            <a:ext cx="247650" cy="381000"/>
          </a:xfrm>
          <a:prstGeom prst="triangle">
            <a:avLst>
              <a:gd fmla="val 51701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183"/>
          <p:cNvSpPr/>
          <p:nvPr/>
        </p:nvSpPr>
        <p:spPr>
          <a:xfrm rot="5400000">
            <a:off x="3038475" y="3609975"/>
            <a:ext cx="247650" cy="381000"/>
          </a:xfrm>
          <a:prstGeom prst="triangle">
            <a:avLst>
              <a:gd fmla="val 51701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183"/>
          <p:cNvSpPr/>
          <p:nvPr/>
        </p:nvSpPr>
        <p:spPr>
          <a:xfrm rot="5400000">
            <a:off x="584200" y="3606800"/>
            <a:ext cx="247650" cy="381000"/>
          </a:xfrm>
          <a:prstGeom prst="triangle">
            <a:avLst>
              <a:gd fmla="val 51701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183"/>
          <p:cNvSpPr txBox="1"/>
          <p:nvPr/>
        </p:nvSpPr>
        <p:spPr>
          <a:xfrm>
            <a:off x="3124200" y="4186238"/>
            <a:ext cx="171926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4" name="Google Shape;1434;p183"/>
          <p:cNvSpPr txBox="1"/>
          <p:nvPr/>
        </p:nvSpPr>
        <p:spPr>
          <a:xfrm>
            <a:off x="3046413" y="4910138"/>
            <a:ext cx="7270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5" name="Google Shape;1435;p183"/>
          <p:cNvSpPr txBox="1"/>
          <p:nvPr/>
        </p:nvSpPr>
        <p:spPr>
          <a:xfrm>
            <a:off x="3062288" y="5186363"/>
            <a:ext cx="6508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4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9" name="Shape 1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40" name="Google Shape;1440;p184"/>
          <p:cNvCxnSpPr/>
          <p:nvPr/>
        </p:nvCxnSpPr>
        <p:spPr>
          <a:xfrm>
            <a:off x="114300" y="3554413"/>
            <a:ext cx="8572500" cy="0"/>
          </a:xfrm>
          <a:prstGeom prst="straightConnector1">
            <a:avLst/>
          </a:prstGeom>
          <a:noFill/>
          <a:ln cap="flat" cmpd="sng" w="222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41" name="Google Shape;1441;p184"/>
          <p:cNvCxnSpPr/>
          <p:nvPr/>
        </p:nvCxnSpPr>
        <p:spPr>
          <a:xfrm>
            <a:off x="833438" y="3556000"/>
            <a:ext cx="601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42" name="Google Shape;1442;p184"/>
          <p:cNvGrpSpPr/>
          <p:nvPr/>
        </p:nvGrpSpPr>
        <p:grpSpPr>
          <a:xfrm>
            <a:off x="681038" y="3403600"/>
            <a:ext cx="304800" cy="304800"/>
            <a:chOff x="864" y="1680"/>
            <a:chExt cx="192" cy="192"/>
          </a:xfrm>
        </p:grpSpPr>
        <p:sp>
          <p:nvSpPr>
            <p:cNvPr id="1443" name="Google Shape;1443;p184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4" name="Google Shape;1444;p184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5" name="Google Shape;1445;p184"/>
          <p:cNvGrpSpPr/>
          <p:nvPr/>
        </p:nvGrpSpPr>
        <p:grpSpPr>
          <a:xfrm>
            <a:off x="2943225" y="4792663"/>
            <a:ext cx="304800" cy="304800"/>
            <a:chOff x="1488" y="2400"/>
            <a:chExt cx="192" cy="192"/>
          </a:xfrm>
        </p:grpSpPr>
        <p:sp>
          <p:nvSpPr>
            <p:cNvPr id="1446" name="Google Shape;1446;p184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7" name="Google Shape;1447;p184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8" name="Google Shape;1448;p184"/>
          <p:cNvGrpSpPr/>
          <p:nvPr/>
        </p:nvGrpSpPr>
        <p:grpSpPr>
          <a:xfrm>
            <a:off x="3118874" y="3404021"/>
            <a:ext cx="304800" cy="304800"/>
            <a:chOff x="4032" y="1824"/>
            <a:chExt cx="192" cy="192"/>
          </a:xfrm>
        </p:grpSpPr>
        <p:sp>
          <p:nvSpPr>
            <p:cNvPr id="1449" name="Google Shape;1449;p184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184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51" name="Google Shape;1451;p184"/>
          <p:cNvSpPr txBox="1"/>
          <p:nvPr/>
        </p:nvSpPr>
        <p:spPr>
          <a:xfrm>
            <a:off x="228600" y="3135313"/>
            <a:ext cx="703263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2" name="Google Shape;1452;p184"/>
          <p:cNvSpPr txBox="1"/>
          <p:nvPr/>
        </p:nvSpPr>
        <p:spPr>
          <a:xfrm>
            <a:off x="2505075" y="5024438"/>
            <a:ext cx="652463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53" name="Google Shape;1453;p184"/>
          <p:cNvCxnSpPr/>
          <p:nvPr/>
        </p:nvCxnSpPr>
        <p:spPr>
          <a:xfrm flipH="1">
            <a:off x="3103563" y="3556000"/>
            <a:ext cx="168275" cy="12842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454" name="Google Shape;1454;p184"/>
          <p:cNvCxnSpPr/>
          <p:nvPr/>
        </p:nvCxnSpPr>
        <p:spPr>
          <a:xfrm>
            <a:off x="3095625" y="4945063"/>
            <a:ext cx="4648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455" name="Google Shape;1455;p184"/>
          <p:cNvGrpSpPr/>
          <p:nvPr/>
        </p:nvGrpSpPr>
        <p:grpSpPr>
          <a:xfrm>
            <a:off x="5304924" y="4793434"/>
            <a:ext cx="304800" cy="304800"/>
            <a:chOff x="4032" y="1824"/>
            <a:chExt cx="192" cy="192"/>
          </a:xfrm>
        </p:grpSpPr>
        <p:sp>
          <p:nvSpPr>
            <p:cNvPr id="1456" name="Google Shape;1456;p184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184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58" name="Google Shape;1458;p184"/>
          <p:cNvCxnSpPr/>
          <p:nvPr/>
        </p:nvCxnSpPr>
        <p:spPr>
          <a:xfrm flipH="1" rot="10800000">
            <a:off x="2895600" y="3594100"/>
            <a:ext cx="2678113" cy="280670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459" name="Google Shape;1459;p184"/>
          <p:cNvGrpSpPr/>
          <p:nvPr/>
        </p:nvGrpSpPr>
        <p:grpSpPr>
          <a:xfrm>
            <a:off x="5491960" y="3402041"/>
            <a:ext cx="304800" cy="304800"/>
            <a:chOff x="4032" y="1824"/>
            <a:chExt cx="192" cy="192"/>
          </a:xfrm>
        </p:grpSpPr>
        <p:sp>
          <p:nvSpPr>
            <p:cNvPr id="1460" name="Google Shape;1460;p184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184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62" name="Google Shape;1462;p184"/>
          <p:cNvGrpSpPr/>
          <p:nvPr/>
        </p:nvGrpSpPr>
        <p:grpSpPr>
          <a:xfrm>
            <a:off x="7654259" y="4767704"/>
            <a:ext cx="304800" cy="304800"/>
            <a:chOff x="4032" y="1824"/>
            <a:chExt cx="192" cy="192"/>
          </a:xfrm>
        </p:grpSpPr>
        <p:sp>
          <p:nvSpPr>
            <p:cNvPr id="1463" name="Google Shape;1463;p184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184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65" name="Google Shape;1465;p184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Calculate Correcting Course and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6" name="Google Shape;1466;p184"/>
          <p:cNvSpPr txBox="1"/>
          <p:nvPr/>
        </p:nvSpPr>
        <p:spPr>
          <a:xfrm>
            <a:off x="2751138" y="3098800"/>
            <a:ext cx="7048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7" name="Google Shape;1467;p184"/>
          <p:cNvSpPr txBox="1"/>
          <p:nvPr/>
        </p:nvSpPr>
        <p:spPr>
          <a:xfrm>
            <a:off x="4876800" y="3098800"/>
            <a:ext cx="7048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8" name="Google Shape;1468;p184"/>
          <p:cNvSpPr txBox="1"/>
          <p:nvPr/>
        </p:nvSpPr>
        <p:spPr>
          <a:xfrm>
            <a:off x="5519738" y="4606925"/>
            <a:ext cx="7032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9" name="Google Shape;1469;p184"/>
          <p:cNvSpPr txBox="1"/>
          <p:nvPr/>
        </p:nvSpPr>
        <p:spPr>
          <a:xfrm>
            <a:off x="7883525" y="4549775"/>
            <a:ext cx="703263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0" name="Google Shape;1470;p184"/>
          <p:cNvSpPr txBox="1"/>
          <p:nvPr/>
        </p:nvSpPr>
        <p:spPr>
          <a:xfrm>
            <a:off x="4989513" y="1895475"/>
            <a:ext cx="2057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(060°)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1" name="Google Shape;1471;p184"/>
          <p:cNvSpPr txBox="1"/>
          <p:nvPr/>
        </p:nvSpPr>
        <p:spPr>
          <a:xfrm>
            <a:off x="4953000" y="2311400"/>
            <a:ext cx="2057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(1,280yds / 3min)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2" name="Google Shape;1472;p184"/>
          <p:cNvSpPr txBox="1"/>
          <p:nvPr/>
        </p:nvSpPr>
        <p:spPr>
          <a:xfrm>
            <a:off x="7805738" y="2281238"/>
            <a:ext cx="15668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(12.8kts)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3" name="Google Shape;1473;p184"/>
          <p:cNvSpPr/>
          <p:nvPr/>
        </p:nvSpPr>
        <p:spPr>
          <a:xfrm>
            <a:off x="7391400" y="2420938"/>
            <a:ext cx="3048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4" name="Google Shape;1474;p184"/>
          <p:cNvSpPr txBox="1"/>
          <p:nvPr/>
        </p:nvSpPr>
        <p:spPr>
          <a:xfrm>
            <a:off x="3282950" y="3563938"/>
            <a:ext cx="442913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5" name="Google Shape;1475;p184"/>
          <p:cNvSpPr txBox="1"/>
          <p:nvPr/>
        </p:nvSpPr>
        <p:spPr>
          <a:xfrm>
            <a:off x="5573713" y="3544888"/>
            <a:ext cx="4445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6" name="Google Shape;1476;p184"/>
          <p:cNvSpPr txBox="1"/>
          <p:nvPr/>
        </p:nvSpPr>
        <p:spPr>
          <a:xfrm>
            <a:off x="5786438" y="3122613"/>
            <a:ext cx="23669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060°  1,280yds</a:t>
            </a:r>
            <a:endParaRPr b="1" i="1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77" name="Google Shape;1477;p184"/>
          <p:cNvCxnSpPr/>
          <p:nvPr/>
        </p:nvCxnSpPr>
        <p:spPr>
          <a:xfrm flipH="1">
            <a:off x="2895600" y="3594100"/>
            <a:ext cx="381000" cy="2843213"/>
          </a:xfrm>
          <a:prstGeom prst="straightConnector1">
            <a:avLst/>
          </a:prstGeom>
          <a:noFill/>
          <a:ln cap="flat" cmpd="sng" w="412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478" name="Google Shape;1478;p184"/>
          <p:cNvSpPr/>
          <p:nvPr/>
        </p:nvSpPr>
        <p:spPr>
          <a:xfrm flipH="1" rot="384203">
            <a:off x="2803525" y="3673475"/>
            <a:ext cx="342900" cy="989013"/>
          </a:xfrm>
          <a:prstGeom prst="rightBrace">
            <a:avLst>
              <a:gd fmla="val 21886" name="adj1"/>
              <a:gd fmla="val 50972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184"/>
          <p:cNvSpPr txBox="1"/>
          <p:nvPr/>
        </p:nvSpPr>
        <p:spPr>
          <a:xfrm>
            <a:off x="1301750" y="4095750"/>
            <a:ext cx="17526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190°  300yds</a:t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184"/>
          <p:cNvSpPr/>
          <p:nvPr/>
        </p:nvSpPr>
        <p:spPr>
          <a:xfrm flipH="1" rot="384203">
            <a:off x="2568575" y="5310188"/>
            <a:ext cx="342900" cy="989012"/>
          </a:xfrm>
          <a:prstGeom prst="rightBrace">
            <a:avLst>
              <a:gd fmla="val 21886" name="adj1"/>
              <a:gd fmla="val 50972" name="adj2"/>
            </a:avLst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1" i="0" sz="18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184"/>
          <p:cNvSpPr txBox="1"/>
          <p:nvPr/>
        </p:nvSpPr>
        <p:spPr>
          <a:xfrm>
            <a:off x="1066800" y="5732463"/>
            <a:ext cx="17526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190°  300yds</a:t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82" name="Google Shape;1482;p184"/>
          <p:cNvGrpSpPr/>
          <p:nvPr/>
        </p:nvGrpSpPr>
        <p:grpSpPr>
          <a:xfrm>
            <a:off x="5305425" y="4787900"/>
            <a:ext cx="304800" cy="304800"/>
            <a:chOff x="1488" y="2400"/>
            <a:chExt cx="192" cy="192"/>
          </a:xfrm>
        </p:grpSpPr>
        <p:sp>
          <p:nvSpPr>
            <p:cNvPr id="1483" name="Google Shape;1483;p184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4" name="Google Shape;1484;p184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485" name="Google Shape;1485;p184"/>
          <p:cNvCxnSpPr/>
          <p:nvPr/>
        </p:nvCxnSpPr>
        <p:spPr>
          <a:xfrm flipH="1" rot="10800000">
            <a:off x="3078163" y="3565525"/>
            <a:ext cx="2543175" cy="1387475"/>
          </a:xfrm>
          <a:prstGeom prst="straightConnector1">
            <a:avLst/>
          </a:prstGeom>
          <a:noFill/>
          <a:ln cap="flat" cmpd="sng" w="44450">
            <a:solidFill>
              <a:srgbClr val="63242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486" name="Google Shape;1486;p184"/>
          <p:cNvCxnSpPr/>
          <p:nvPr/>
        </p:nvCxnSpPr>
        <p:spPr>
          <a:xfrm flipH="1">
            <a:off x="3098800" y="3571875"/>
            <a:ext cx="168275" cy="128428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grpSp>
        <p:nvGrpSpPr>
          <p:cNvPr id="1487" name="Google Shape;1487;p184"/>
          <p:cNvGrpSpPr/>
          <p:nvPr/>
        </p:nvGrpSpPr>
        <p:grpSpPr>
          <a:xfrm>
            <a:off x="7361447" y="3693392"/>
            <a:ext cx="1591565" cy="806278"/>
            <a:chOff x="1351764" y="5061563"/>
            <a:chExt cx="1592775" cy="805639"/>
          </a:xfrm>
        </p:grpSpPr>
        <p:sp>
          <p:nvSpPr>
            <p:cNvPr id="1488" name="Google Shape;1488;p184"/>
            <p:cNvSpPr/>
            <p:nvPr/>
          </p:nvSpPr>
          <p:spPr>
            <a:xfrm rot="5362990">
              <a:off x="2403101" y="5324590"/>
              <a:ext cx="796294" cy="278024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89" name="Google Shape;1489;p184"/>
            <p:cNvSpPr/>
            <p:nvPr/>
          </p:nvSpPr>
          <p:spPr>
            <a:xfrm rot="-37010">
              <a:off x="1353143" y="5068627"/>
              <a:ext cx="1313860" cy="263316"/>
            </a:xfrm>
            <a:prstGeom prst="rect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090</a:t>
              </a:r>
              <a:r>
                <a:rPr b="1" baseline="30000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T / 081</a:t>
              </a:r>
              <a:r>
                <a:rPr b="1" baseline="30000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184"/>
            <p:cNvSpPr/>
            <p:nvPr/>
          </p:nvSpPr>
          <p:spPr>
            <a:xfrm rot="-37010">
              <a:off x="1356320" y="5333530"/>
              <a:ext cx="1309093" cy="263316"/>
            </a:xfrm>
            <a:prstGeom prst="rect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10 kts</a:t>
              </a:r>
              <a:endParaRPr b="1" i="0" sz="11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1" name="Google Shape;1491;p184"/>
            <p:cNvSpPr/>
            <p:nvPr/>
          </p:nvSpPr>
          <p:spPr>
            <a:xfrm rot="-37010">
              <a:off x="1357910" y="5598433"/>
              <a:ext cx="1309093" cy="261730"/>
            </a:xfrm>
            <a:prstGeom prst="rect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12,000 yds</a:t>
              </a:r>
              <a:endParaRPr b="1" i="0" sz="11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92" name="Google Shape;1492;p184"/>
          <p:cNvGrpSpPr/>
          <p:nvPr/>
        </p:nvGrpSpPr>
        <p:grpSpPr>
          <a:xfrm>
            <a:off x="5378450" y="6240463"/>
            <a:ext cx="304800" cy="304800"/>
            <a:chOff x="1488" y="2400"/>
            <a:chExt cx="192" cy="192"/>
          </a:xfrm>
        </p:grpSpPr>
        <p:sp>
          <p:nvSpPr>
            <p:cNvPr id="1493" name="Google Shape;1493;p184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94" name="Google Shape;1494;p184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5" name="Google Shape;1495;p184"/>
          <p:cNvSpPr txBox="1"/>
          <p:nvPr/>
        </p:nvSpPr>
        <p:spPr>
          <a:xfrm>
            <a:off x="5489575" y="5862638"/>
            <a:ext cx="8064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96" name="Google Shape;1496;p184"/>
          <p:cNvCxnSpPr/>
          <p:nvPr/>
        </p:nvCxnSpPr>
        <p:spPr>
          <a:xfrm>
            <a:off x="3295650" y="5051425"/>
            <a:ext cx="2041525" cy="1219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lg" w="lg" type="stealth"/>
          </a:ln>
        </p:spPr>
      </p:cxnSp>
      <p:sp>
        <p:nvSpPr>
          <p:cNvPr id="1497" name="Google Shape;1497;p184"/>
          <p:cNvSpPr txBox="1"/>
          <p:nvPr/>
        </p:nvSpPr>
        <p:spPr>
          <a:xfrm>
            <a:off x="3843338" y="5486400"/>
            <a:ext cx="5029200" cy="1384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Correcting is… </a:t>
            </a:r>
            <a:b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effectively bringing you back to the second DR of your first fix (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1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184"/>
          <p:cNvSpPr txBox="1"/>
          <p:nvPr/>
        </p:nvSpPr>
        <p:spPr>
          <a:xfrm>
            <a:off x="533400" y="1828800"/>
            <a:ext cx="41910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don’t alter your course,</a:t>
            </a:r>
            <a:b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position after 3 minutes will be…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9" name="Google Shape;1499;p184"/>
          <p:cNvSpPr txBox="1"/>
          <p:nvPr/>
        </p:nvSpPr>
        <p:spPr>
          <a:xfrm>
            <a:off x="533400" y="1812925"/>
            <a:ext cx="4229100" cy="492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Direction From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b="1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0" name="Google Shape;1500;p184"/>
          <p:cNvSpPr txBox="1"/>
          <p:nvPr/>
        </p:nvSpPr>
        <p:spPr>
          <a:xfrm>
            <a:off x="622300" y="2251075"/>
            <a:ext cx="4111625" cy="492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From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1" name="Google Shape;1501;p184"/>
          <p:cNvSpPr txBox="1"/>
          <p:nvPr/>
        </p:nvSpPr>
        <p:spPr>
          <a:xfrm>
            <a:off x="2982913" y="6259513"/>
            <a:ext cx="4476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2" name="Google Shape;1502;p184"/>
          <p:cNvSpPr/>
          <p:nvPr/>
        </p:nvSpPr>
        <p:spPr>
          <a:xfrm rot="5400000">
            <a:off x="3030538" y="4749800"/>
            <a:ext cx="247650" cy="381000"/>
          </a:xfrm>
          <a:prstGeom prst="triangle">
            <a:avLst>
              <a:gd fmla="val 51701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184"/>
          <p:cNvSpPr/>
          <p:nvPr/>
        </p:nvSpPr>
        <p:spPr>
          <a:xfrm rot="5400000">
            <a:off x="3030538" y="4745038"/>
            <a:ext cx="247650" cy="381000"/>
          </a:xfrm>
          <a:prstGeom prst="triangle">
            <a:avLst>
              <a:gd fmla="val 51701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184"/>
          <p:cNvSpPr txBox="1"/>
          <p:nvPr/>
        </p:nvSpPr>
        <p:spPr>
          <a:xfrm>
            <a:off x="5857875" y="2590800"/>
            <a:ext cx="171926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184"/>
          <p:cNvSpPr/>
          <p:nvPr/>
        </p:nvSpPr>
        <p:spPr>
          <a:xfrm>
            <a:off x="5449888" y="5410200"/>
            <a:ext cx="190500" cy="190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184"/>
          <p:cNvSpPr txBox="1"/>
          <p:nvPr/>
        </p:nvSpPr>
        <p:spPr>
          <a:xfrm>
            <a:off x="5799138" y="2776538"/>
            <a:ext cx="334486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Correcting Co/Sp</a:t>
            </a:r>
            <a:endParaRPr b="1" i="1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184"/>
          <p:cNvSpPr txBox="1"/>
          <p:nvPr/>
        </p:nvSpPr>
        <p:spPr>
          <a:xfrm>
            <a:off x="936625" y="3219450"/>
            <a:ext cx="7286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8" name="Google Shape;1508;p184"/>
          <p:cNvSpPr txBox="1"/>
          <p:nvPr/>
        </p:nvSpPr>
        <p:spPr>
          <a:xfrm>
            <a:off x="952500" y="3495675"/>
            <a:ext cx="650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184"/>
          <p:cNvSpPr txBox="1"/>
          <p:nvPr/>
        </p:nvSpPr>
        <p:spPr>
          <a:xfrm>
            <a:off x="3394075" y="4627563"/>
            <a:ext cx="7270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0" name="Google Shape;1510;p184"/>
          <p:cNvSpPr txBox="1"/>
          <p:nvPr/>
        </p:nvSpPr>
        <p:spPr>
          <a:xfrm>
            <a:off x="3409950" y="4903788"/>
            <a:ext cx="6508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2"/>
          <p:cNvSpPr/>
          <p:nvPr/>
        </p:nvSpPr>
        <p:spPr>
          <a:xfrm>
            <a:off x="0" y="457200"/>
            <a:ext cx="9144000" cy="585788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Enabling Objectives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2"/>
          <p:cNvSpPr txBox="1"/>
          <p:nvPr/>
        </p:nvSpPr>
        <p:spPr>
          <a:xfrm>
            <a:off x="76200" y="1792288"/>
            <a:ext cx="9220200" cy="2678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DEFINE compensating course and compensating speed.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CALCULATE compensating course and compensating speed.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DEFINE correcting course and correcting speed.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CALCULATE correcting course and correcting speed.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EXPLAIN the purpose of a navigation report.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GENERATE an accurate navigation report on a three minute fix interval.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4" name="Shape 1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15" name="Google Shape;1515;p185"/>
          <p:cNvCxnSpPr/>
          <p:nvPr/>
        </p:nvCxnSpPr>
        <p:spPr>
          <a:xfrm>
            <a:off x="114300" y="3554413"/>
            <a:ext cx="8572500" cy="0"/>
          </a:xfrm>
          <a:prstGeom prst="straightConnector1">
            <a:avLst/>
          </a:prstGeom>
          <a:noFill/>
          <a:ln cap="flat" cmpd="sng" w="22225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516" name="Google Shape;1516;p185"/>
          <p:cNvCxnSpPr/>
          <p:nvPr/>
        </p:nvCxnSpPr>
        <p:spPr>
          <a:xfrm>
            <a:off x="674688" y="3556000"/>
            <a:ext cx="601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17" name="Google Shape;1517;p185"/>
          <p:cNvGrpSpPr/>
          <p:nvPr/>
        </p:nvGrpSpPr>
        <p:grpSpPr>
          <a:xfrm>
            <a:off x="522288" y="3403600"/>
            <a:ext cx="304800" cy="304800"/>
            <a:chOff x="864" y="1680"/>
            <a:chExt cx="192" cy="192"/>
          </a:xfrm>
        </p:grpSpPr>
        <p:sp>
          <p:nvSpPr>
            <p:cNvPr id="1518" name="Google Shape;1518;p185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9" name="Google Shape;1519;p185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0" name="Google Shape;1520;p185"/>
          <p:cNvGrpSpPr/>
          <p:nvPr/>
        </p:nvGrpSpPr>
        <p:grpSpPr>
          <a:xfrm>
            <a:off x="2784475" y="4792663"/>
            <a:ext cx="304800" cy="304800"/>
            <a:chOff x="1488" y="2400"/>
            <a:chExt cx="192" cy="192"/>
          </a:xfrm>
        </p:grpSpPr>
        <p:sp>
          <p:nvSpPr>
            <p:cNvPr id="1521" name="Google Shape;1521;p185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2" name="Google Shape;1522;p185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23" name="Google Shape;1523;p185"/>
          <p:cNvGrpSpPr/>
          <p:nvPr/>
        </p:nvGrpSpPr>
        <p:grpSpPr>
          <a:xfrm>
            <a:off x="2960914" y="3404021"/>
            <a:ext cx="304800" cy="304800"/>
            <a:chOff x="4032" y="1824"/>
            <a:chExt cx="192" cy="192"/>
          </a:xfrm>
        </p:grpSpPr>
        <p:sp>
          <p:nvSpPr>
            <p:cNvPr id="1524" name="Google Shape;1524;p185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5" name="Google Shape;1525;p185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26" name="Google Shape;1526;p185"/>
          <p:cNvCxnSpPr/>
          <p:nvPr/>
        </p:nvCxnSpPr>
        <p:spPr>
          <a:xfrm flipH="1">
            <a:off x="2944813" y="3556000"/>
            <a:ext cx="168275" cy="1284288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cxnSp>
        <p:nvCxnSpPr>
          <p:cNvPr id="1527" name="Google Shape;1527;p185"/>
          <p:cNvCxnSpPr/>
          <p:nvPr/>
        </p:nvCxnSpPr>
        <p:spPr>
          <a:xfrm>
            <a:off x="2936875" y="4945063"/>
            <a:ext cx="4648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28" name="Google Shape;1528;p185"/>
          <p:cNvGrpSpPr/>
          <p:nvPr/>
        </p:nvGrpSpPr>
        <p:grpSpPr>
          <a:xfrm>
            <a:off x="5146964" y="4793434"/>
            <a:ext cx="304800" cy="304800"/>
            <a:chOff x="4032" y="1824"/>
            <a:chExt cx="192" cy="192"/>
          </a:xfrm>
        </p:grpSpPr>
        <p:sp>
          <p:nvSpPr>
            <p:cNvPr id="1529" name="Google Shape;1529;p185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0" name="Google Shape;1530;p185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531" name="Google Shape;1531;p185"/>
          <p:cNvCxnSpPr/>
          <p:nvPr/>
        </p:nvCxnSpPr>
        <p:spPr>
          <a:xfrm flipH="1" rot="10800000">
            <a:off x="3028950" y="3581400"/>
            <a:ext cx="2386013" cy="1293813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grpSp>
        <p:nvGrpSpPr>
          <p:cNvPr id="1532" name="Google Shape;1532;p185"/>
          <p:cNvGrpSpPr/>
          <p:nvPr/>
        </p:nvGrpSpPr>
        <p:grpSpPr>
          <a:xfrm>
            <a:off x="5334000" y="3402041"/>
            <a:ext cx="304800" cy="304800"/>
            <a:chOff x="4032" y="1824"/>
            <a:chExt cx="192" cy="192"/>
          </a:xfrm>
        </p:grpSpPr>
        <p:sp>
          <p:nvSpPr>
            <p:cNvPr id="1533" name="Google Shape;1533;p185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4" name="Google Shape;1534;p185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35" name="Google Shape;1535;p185"/>
          <p:cNvGrpSpPr/>
          <p:nvPr/>
        </p:nvGrpSpPr>
        <p:grpSpPr>
          <a:xfrm>
            <a:off x="7496299" y="4767704"/>
            <a:ext cx="304800" cy="304800"/>
            <a:chOff x="4032" y="1824"/>
            <a:chExt cx="192" cy="192"/>
          </a:xfrm>
        </p:grpSpPr>
        <p:sp>
          <p:nvSpPr>
            <p:cNvPr id="1536" name="Google Shape;1536;p185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37" name="Google Shape;1537;p185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38" name="Google Shape;1538;p185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Calculate Compensating Course and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539" name="Google Shape;1539;p185"/>
          <p:cNvGrpSpPr/>
          <p:nvPr/>
        </p:nvGrpSpPr>
        <p:grpSpPr>
          <a:xfrm>
            <a:off x="7493000" y="4762500"/>
            <a:ext cx="304800" cy="304800"/>
            <a:chOff x="1488" y="2400"/>
            <a:chExt cx="192" cy="192"/>
          </a:xfrm>
        </p:grpSpPr>
        <p:sp>
          <p:nvSpPr>
            <p:cNvPr id="1540" name="Google Shape;1540;p185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1" name="Google Shape;1541;p185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42" name="Google Shape;1542;p185"/>
          <p:cNvSpPr txBox="1"/>
          <p:nvPr/>
        </p:nvSpPr>
        <p:spPr>
          <a:xfrm>
            <a:off x="7696200" y="48006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3" name="Google Shape;1543;p185"/>
          <p:cNvSpPr txBox="1"/>
          <p:nvPr/>
        </p:nvSpPr>
        <p:spPr>
          <a:xfrm>
            <a:off x="212725" y="1828800"/>
            <a:ext cx="4191000" cy="708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you don’t alter your course,</a:t>
            </a:r>
            <a:b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position after 3 minutes will be…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4" name="Google Shape;1544;p185"/>
          <p:cNvSpPr txBox="1"/>
          <p:nvPr/>
        </p:nvSpPr>
        <p:spPr>
          <a:xfrm>
            <a:off x="212725" y="1717675"/>
            <a:ext cx="3911600" cy="492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Direction From </a:t>
            </a:r>
            <a:r>
              <a:rPr b="1" i="0" lang="en-US" sz="2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5" name="Google Shape;1545;p185"/>
          <p:cNvSpPr txBox="1"/>
          <p:nvPr/>
        </p:nvSpPr>
        <p:spPr>
          <a:xfrm>
            <a:off x="282575" y="2133600"/>
            <a:ext cx="3843338" cy="4921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From </a:t>
            </a:r>
            <a:r>
              <a:rPr b="1" i="0" lang="en-US" sz="26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i="0" lang="en-US" sz="2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6" name="Google Shape;1546;p185"/>
          <p:cNvSpPr txBox="1"/>
          <p:nvPr/>
        </p:nvSpPr>
        <p:spPr>
          <a:xfrm>
            <a:off x="4413250" y="1752600"/>
            <a:ext cx="2057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(073°)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7" name="Google Shape;1547;p185"/>
          <p:cNvSpPr txBox="1"/>
          <p:nvPr/>
        </p:nvSpPr>
        <p:spPr>
          <a:xfrm>
            <a:off x="4413250" y="2187575"/>
            <a:ext cx="20574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(1,100yds / 3min)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8" name="Google Shape;1548;p185"/>
          <p:cNvSpPr txBox="1"/>
          <p:nvPr/>
        </p:nvSpPr>
        <p:spPr>
          <a:xfrm>
            <a:off x="7267575" y="2159000"/>
            <a:ext cx="1565275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(11kts)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1" i="1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9" name="Google Shape;1549;p185"/>
          <p:cNvSpPr/>
          <p:nvPr/>
        </p:nvSpPr>
        <p:spPr>
          <a:xfrm>
            <a:off x="6851650" y="2298700"/>
            <a:ext cx="3048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0" name="Google Shape;1550;p185"/>
          <p:cNvSpPr txBox="1"/>
          <p:nvPr/>
        </p:nvSpPr>
        <p:spPr>
          <a:xfrm>
            <a:off x="3124200" y="3563938"/>
            <a:ext cx="4445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1" name="Google Shape;1551;p185"/>
          <p:cNvSpPr txBox="1"/>
          <p:nvPr/>
        </p:nvSpPr>
        <p:spPr>
          <a:xfrm>
            <a:off x="5416550" y="3544888"/>
            <a:ext cx="442913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2" name="Google Shape;1552;p185"/>
          <p:cNvSpPr txBox="1"/>
          <p:nvPr/>
        </p:nvSpPr>
        <p:spPr>
          <a:xfrm>
            <a:off x="5702300" y="3124200"/>
            <a:ext cx="24987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073°  1,100yds</a:t>
            </a:r>
            <a:endParaRPr b="1" i="1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53" name="Google Shape;1553;p185"/>
          <p:cNvCxnSpPr/>
          <p:nvPr/>
        </p:nvCxnSpPr>
        <p:spPr>
          <a:xfrm>
            <a:off x="5410200" y="3573463"/>
            <a:ext cx="2041525" cy="1219200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lg" w="lg" type="stealth"/>
          </a:ln>
        </p:spPr>
      </p:cxnSp>
      <p:sp>
        <p:nvSpPr>
          <p:cNvPr id="1554" name="Google Shape;1554;p185"/>
          <p:cNvSpPr txBox="1"/>
          <p:nvPr/>
        </p:nvSpPr>
        <p:spPr>
          <a:xfrm>
            <a:off x="228600" y="2963863"/>
            <a:ext cx="80645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5" name="Google Shape;1555;p185"/>
          <p:cNvSpPr txBox="1"/>
          <p:nvPr/>
        </p:nvSpPr>
        <p:spPr>
          <a:xfrm>
            <a:off x="2057400" y="447992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6" name="Google Shape;1556;p185"/>
          <p:cNvSpPr txBox="1"/>
          <p:nvPr/>
        </p:nvSpPr>
        <p:spPr>
          <a:xfrm>
            <a:off x="5394325" y="4560888"/>
            <a:ext cx="8064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7" name="Google Shape;1557;p185"/>
          <p:cNvSpPr txBox="1"/>
          <p:nvPr/>
        </p:nvSpPr>
        <p:spPr>
          <a:xfrm>
            <a:off x="7767638" y="454977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8" name="Google Shape;1558;p185"/>
          <p:cNvSpPr txBox="1"/>
          <p:nvPr/>
        </p:nvSpPr>
        <p:spPr>
          <a:xfrm>
            <a:off x="2743200" y="2970213"/>
            <a:ext cx="8064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9" name="Google Shape;1559;p185"/>
          <p:cNvSpPr txBox="1"/>
          <p:nvPr/>
        </p:nvSpPr>
        <p:spPr>
          <a:xfrm>
            <a:off x="5029200" y="29718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60" name="Google Shape;1560;p185"/>
          <p:cNvCxnSpPr/>
          <p:nvPr/>
        </p:nvCxnSpPr>
        <p:spPr>
          <a:xfrm>
            <a:off x="5481638" y="3546475"/>
            <a:ext cx="2230437" cy="14288"/>
          </a:xfrm>
          <a:prstGeom prst="straightConnector1">
            <a:avLst/>
          </a:prstGeom>
          <a:noFill/>
          <a:ln cap="flat" cmpd="sng" w="44450">
            <a:solidFill>
              <a:srgbClr val="63242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561" name="Google Shape;1561;p185"/>
          <p:cNvCxnSpPr/>
          <p:nvPr/>
        </p:nvCxnSpPr>
        <p:spPr>
          <a:xfrm flipH="1">
            <a:off x="2960688" y="3556000"/>
            <a:ext cx="150812" cy="1330325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562" name="Google Shape;1562;p185"/>
          <p:cNvSpPr txBox="1"/>
          <p:nvPr/>
        </p:nvSpPr>
        <p:spPr>
          <a:xfrm>
            <a:off x="1371600" y="3914775"/>
            <a:ext cx="24987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190°  300yds</a:t>
            </a:r>
            <a:endParaRPr b="1" i="1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3" name="Google Shape;1563;p185"/>
          <p:cNvSpPr txBox="1"/>
          <p:nvPr/>
        </p:nvSpPr>
        <p:spPr>
          <a:xfrm>
            <a:off x="149225" y="5343525"/>
            <a:ext cx="335597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Co / Sp  Made Good </a:t>
            </a: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4" name="Google Shape;1564;p185"/>
          <p:cNvSpPr txBox="1"/>
          <p:nvPr/>
        </p:nvSpPr>
        <p:spPr>
          <a:xfrm>
            <a:off x="3441700" y="5365750"/>
            <a:ext cx="3409950" cy="492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600"/>
              <a:buFont typeface="Arial"/>
              <a:buNone/>
            </a:pPr>
            <a:r>
              <a:rPr b="1" i="1" lang="en-US" sz="26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090° 10kts</a:t>
            </a:r>
            <a:endParaRPr b="1" i="1" sz="2600" u="none" cap="none" strike="noStrike">
              <a:solidFill>
                <a:srgbClr val="6325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5" name="Google Shape;1565;p185"/>
          <p:cNvSpPr txBox="1"/>
          <p:nvPr/>
        </p:nvSpPr>
        <p:spPr>
          <a:xfrm>
            <a:off x="152400" y="5276850"/>
            <a:ext cx="8991600" cy="73818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Compensating is… </a:t>
            </a:r>
            <a:b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Co/Sp</a:t>
            </a:r>
            <a:r>
              <a:rPr b="1" i="1" lang="en-US" sz="2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in order to compensate for the actual current </a:t>
            </a: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r>
              <a:rPr b="1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6" name="Google Shape;1566;p185"/>
          <p:cNvSpPr/>
          <p:nvPr/>
        </p:nvSpPr>
        <p:spPr>
          <a:xfrm>
            <a:off x="114300" y="5075238"/>
            <a:ext cx="190500" cy="1905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67" name="Google Shape;1567;p185"/>
          <p:cNvGrpSpPr/>
          <p:nvPr/>
        </p:nvGrpSpPr>
        <p:grpSpPr>
          <a:xfrm>
            <a:off x="7361447" y="3693392"/>
            <a:ext cx="1591565" cy="806278"/>
            <a:chOff x="1351764" y="5061563"/>
            <a:chExt cx="1592775" cy="805639"/>
          </a:xfrm>
        </p:grpSpPr>
        <p:sp>
          <p:nvSpPr>
            <p:cNvPr id="1568" name="Google Shape;1568;p185"/>
            <p:cNvSpPr/>
            <p:nvPr/>
          </p:nvSpPr>
          <p:spPr>
            <a:xfrm rot="5362990">
              <a:off x="2403101" y="5324590"/>
              <a:ext cx="796294" cy="278024"/>
            </a:xfrm>
            <a:prstGeom prst="triangle">
              <a:avLst>
                <a:gd fmla="val 50000" name="adj"/>
              </a:avLst>
            </a:prstGeom>
            <a:noFill/>
            <a:ln cap="flat" cmpd="sng" w="9525">
              <a:solidFill>
                <a:srgbClr val="FF006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 b="1" i="0" sz="11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185"/>
            <p:cNvSpPr/>
            <p:nvPr/>
          </p:nvSpPr>
          <p:spPr>
            <a:xfrm rot="-37010">
              <a:off x="1353143" y="5068627"/>
              <a:ext cx="1313860" cy="263316"/>
            </a:xfrm>
            <a:prstGeom prst="rect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090</a:t>
              </a:r>
              <a:r>
                <a:rPr b="1" baseline="30000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T / 081</a:t>
              </a:r>
              <a:r>
                <a:rPr b="1" baseline="30000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o</a:t>
              </a: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185"/>
            <p:cNvSpPr/>
            <p:nvPr/>
          </p:nvSpPr>
          <p:spPr>
            <a:xfrm rot="-37010">
              <a:off x="1356320" y="5333530"/>
              <a:ext cx="1309093" cy="263316"/>
            </a:xfrm>
            <a:prstGeom prst="rect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10 kts</a:t>
              </a:r>
              <a:endParaRPr b="1" i="0" sz="11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185"/>
            <p:cNvSpPr/>
            <p:nvPr/>
          </p:nvSpPr>
          <p:spPr>
            <a:xfrm rot="-37010">
              <a:off x="1357910" y="5598433"/>
              <a:ext cx="1309093" cy="261730"/>
            </a:xfrm>
            <a:prstGeom prst="rect">
              <a:avLst/>
            </a:prstGeom>
            <a:noFill/>
            <a:ln cap="flat" cmpd="sng" w="9525">
              <a:solidFill>
                <a:srgbClr val="FF0066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6025" lIns="92075" spcFirstLastPara="1" rIns="92075" wrap="square" tIns="46025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0066"/>
                </a:buClr>
                <a:buSzPts val="1100"/>
                <a:buFont typeface="Arial"/>
                <a:buNone/>
              </a:pPr>
              <a:r>
                <a:rPr b="1" i="0" lang="en-US" sz="1100" u="none" cap="none" strike="noStrike">
                  <a:solidFill>
                    <a:srgbClr val="FF0066"/>
                  </a:solidFill>
                  <a:latin typeface="Calibri"/>
                  <a:ea typeface="Calibri"/>
                  <a:cs typeface="Calibri"/>
                  <a:sym typeface="Calibri"/>
                </a:rPr>
                <a:t>  12,000 yds</a:t>
              </a:r>
              <a:endParaRPr b="1" i="0" sz="1100" u="none" cap="none" strike="noStrike">
                <a:solidFill>
                  <a:srgbClr val="FF0066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2" name="Google Shape;1572;p185"/>
          <p:cNvSpPr/>
          <p:nvPr/>
        </p:nvSpPr>
        <p:spPr>
          <a:xfrm rot="5400000">
            <a:off x="2886075" y="4745038"/>
            <a:ext cx="247650" cy="381000"/>
          </a:xfrm>
          <a:prstGeom prst="triangle">
            <a:avLst>
              <a:gd fmla="val 51701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573" name="Google Shape;1573;p185"/>
          <p:cNvGrpSpPr/>
          <p:nvPr/>
        </p:nvGrpSpPr>
        <p:grpSpPr>
          <a:xfrm>
            <a:off x="7712075" y="2114550"/>
            <a:ext cx="304800" cy="304800"/>
            <a:chOff x="1488" y="2400"/>
            <a:chExt cx="192" cy="192"/>
          </a:xfrm>
        </p:grpSpPr>
        <p:sp>
          <p:nvSpPr>
            <p:cNvPr id="1574" name="Google Shape;1574;p185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5" name="Google Shape;1575;p185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6" name="Google Shape;1576;p185"/>
          <p:cNvSpPr txBox="1"/>
          <p:nvPr/>
        </p:nvSpPr>
        <p:spPr>
          <a:xfrm>
            <a:off x="7940675" y="244157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77" name="Google Shape;1577;p185"/>
          <p:cNvCxnSpPr/>
          <p:nvPr/>
        </p:nvCxnSpPr>
        <p:spPr>
          <a:xfrm flipH="1" rot="10800000">
            <a:off x="5637213" y="2343150"/>
            <a:ext cx="2058987" cy="1152525"/>
          </a:xfrm>
          <a:prstGeom prst="straightConnector1">
            <a:avLst/>
          </a:prstGeom>
          <a:noFill/>
          <a:ln cap="flat" cmpd="sng" w="25400">
            <a:solidFill>
              <a:schemeClr val="dk1"/>
            </a:solidFill>
            <a:prstDash val="dash"/>
            <a:round/>
            <a:headEnd len="sm" w="sm" type="none"/>
            <a:tailEnd len="lg" w="lg" type="stealth"/>
          </a:ln>
        </p:spPr>
      </p:cxnSp>
      <p:sp>
        <p:nvSpPr>
          <p:cNvPr id="1578" name="Google Shape;1578;p185"/>
          <p:cNvSpPr txBox="1"/>
          <p:nvPr/>
        </p:nvSpPr>
        <p:spPr>
          <a:xfrm>
            <a:off x="7772400" y="2786063"/>
            <a:ext cx="171926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/ Drift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9" name="Google Shape;1579;p185"/>
          <p:cNvSpPr/>
          <p:nvPr/>
        </p:nvSpPr>
        <p:spPr>
          <a:xfrm rot="5400000">
            <a:off x="5400675" y="3357563"/>
            <a:ext cx="247650" cy="381000"/>
          </a:xfrm>
          <a:prstGeom prst="triangle">
            <a:avLst>
              <a:gd fmla="val 51701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185"/>
          <p:cNvSpPr txBox="1"/>
          <p:nvPr/>
        </p:nvSpPr>
        <p:spPr>
          <a:xfrm>
            <a:off x="5715000" y="2801938"/>
            <a:ext cx="334486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Compensating Co/Sp</a:t>
            </a:r>
            <a:endParaRPr b="1" i="1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185"/>
          <p:cNvSpPr txBox="1"/>
          <p:nvPr/>
        </p:nvSpPr>
        <p:spPr>
          <a:xfrm>
            <a:off x="7573963" y="1760538"/>
            <a:ext cx="1752600" cy="163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endParaRPr b="1" i="0" sz="100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2" name="Google Shape;1582;p185"/>
          <p:cNvSpPr txBox="1"/>
          <p:nvPr/>
        </p:nvSpPr>
        <p:spPr>
          <a:xfrm>
            <a:off x="7432675" y="4205288"/>
            <a:ext cx="1752600" cy="163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endParaRPr b="1" i="0" sz="100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83" name="Google Shape;1583;p185"/>
          <p:cNvSpPr txBox="1"/>
          <p:nvPr/>
        </p:nvSpPr>
        <p:spPr>
          <a:xfrm>
            <a:off x="869950" y="3255963"/>
            <a:ext cx="7286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185"/>
          <p:cNvSpPr txBox="1"/>
          <p:nvPr/>
        </p:nvSpPr>
        <p:spPr>
          <a:xfrm>
            <a:off x="885825" y="3532188"/>
            <a:ext cx="650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185"/>
          <p:cNvSpPr txBox="1"/>
          <p:nvPr/>
        </p:nvSpPr>
        <p:spPr>
          <a:xfrm>
            <a:off x="3263900" y="4648200"/>
            <a:ext cx="7286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6" name="Google Shape;1586;p185"/>
          <p:cNvSpPr txBox="1"/>
          <p:nvPr/>
        </p:nvSpPr>
        <p:spPr>
          <a:xfrm>
            <a:off x="3279775" y="4924425"/>
            <a:ext cx="650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0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1" name="Google Shape;1591;p186"/>
          <p:cNvCxnSpPr/>
          <p:nvPr/>
        </p:nvCxnSpPr>
        <p:spPr>
          <a:xfrm>
            <a:off x="827088" y="3676650"/>
            <a:ext cx="60198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592" name="Google Shape;1592;p186"/>
          <p:cNvGrpSpPr/>
          <p:nvPr/>
        </p:nvGrpSpPr>
        <p:grpSpPr>
          <a:xfrm>
            <a:off x="674688" y="3524250"/>
            <a:ext cx="304800" cy="304800"/>
            <a:chOff x="864" y="1680"/>
            <a:chExt cx="192" cy="192"/>
          </a:xfrm>
        </p:grpSpPr>
        <p:sp>
          <p:nvSpPr>
            <p:cNvPr id="1593" name="Google Shape;1593;p186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4" name="Google Shape;1594;p186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5" name="Google Shape;1595;p186"/>
          <p:cNvGrpSpPr/>
          <p:nvPr/>
        </p:nvGrpSpPr>
        <p:grpSpPr>
          <a:xfrm>
            <a:off x="2936875" y="4976813"/>
            <a:ext cx="304800" cy="304800"/>
            <a:chOff x="1488" y="2400"/>
            <a:chExt cx="192" cy="192"/>
          </a:xfrm>
        </p:grpSpPr>
        <p:sp>
          <p:nvSpPr>
            <p:cNvPr id="1596" name="Google Shape;1596;p186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97" name="Google Shape;1597;p186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8" name="Google Shape;1598;p186"/>
          <p:cNvGrpSpPr/>
          <p:nvPr/>
        </p:nvGrpSpPr>
        <p:grpSpPr>
          <a:xfrm>
            <a:off x="3113314" y="3524929"/>
            <a:ext cx="304800" cy="304800"/>
            <a:chOff x="4032" y="1824"/>
            <a:chExt cx="192" cy="192"/>
          </a:xfrm>
        </p:grpSpPr>
        <p:sp>
          <p:nvSpPr>
            <p:cNvPr id="1599" name="Google Shape;1599;p186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0" name="Google Shape;1600;p186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01" name="Google Shape;1601;p186"/>
          <p:cNvSpPr txBox="1"/>
          <p:nvPr/>
        </p:nvSpPr>
        <p:spPr>
          <a:xfrm>
            <a:off x="381000" y="30480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2" name="Google Shape;1602;p186"/>
          <p:cNvSpPr txBox="1"/>
          <p:nvPr/>
        </p:nvSpPr>
        <p:spPr>
          <a:xfrm>
            <a:off x="2209800" y="466725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03" name="Google Shape;1603;p186"/>
          <p:cNvCxnSpPr/>
          <p:nvPr/>
        </p:nvCxnSpPr>
        <p:spPr>
          <a:xfrm flipH="1">
            <a:off x="3124200" y="3676650"/>
            <a:ext cx="152400" cy="14478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604" name="Google Shape;1604;p186"/>
          <p:cNvCxnSpPr/>
          <p:nvPr/>
        </p:nvCxnSpPr>
        <p:spPr>
          <a:xfrm>
            <a:off x="3089275" y="5129213"/>
            <a:ext cx="46482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605" name="Google Shape;1605;p186"/>
          <p:cNvGrpSpPr/>
          <p:nvPr/>
        </p:nvGrpSpPr>
        <p:grpSpPr>
          <a:xfrm>
            <a:off x="5299364" y="4976810"/>
            <a:ext cx="304800" cy="304800"/>
            <a:chOff x="4032" y="1824"/>
            <a:chExt cx="192" cy="192"/>
          </a:xfrm>
        </p:grpSpPr>
        <p:sp>
          <p:nvSpPr>
            <p:cNvPr id="1606" name="Google Shape;1606;p186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7" name="Google Shape;1607;p186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08" name="Google Shape;1608;p186"/>
          <p:cNvGrpSpPr/>
          <p:nvPr/>
        </p:nvGrpSpPr>
        <p:grpSpPr>
          <a:xfrm>
            <a:off x="5486400" y="3522949"/>
            <a:ext cx="304800" cy="304800"/>
            <a:chOff x="4032" y="1824"/>
            <a:chExt cx="192" cy="192"/>
          </a:xfrm>
        </p:grpSpPr>
        <p:sp>
          <p:nvSpPr>
            <p:cNvPr id="1609" name="Google Shape;1609;p186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0" name="Google Shape;1610;p186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11" name="Google Shape;1611;p186"/>
          <p:cNvGrpSpPr/>
          <p:nvPr/>
        </p:nvGrpSpPr>
        <p:grpSpPr>
          <a:xfrm>
            <a:off x="7648699" y="4951080"/>
            <a:ext cx="304800" cy="304800"/>
            <a:chOff x="4032" y="1824"/>
            <a:chExt cx="192" cy="192"/>
          </a:xfrm>
        </p:grpSpPr>
        <p:sp>
          <p:nvSpPr>
            <p:cNvPr id="1612" name="Google Shape;1612;p186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3" name="Google Shape;1613;p186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14" name="Google Shape;1614;p186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 Triangle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5" name="Google Shape;1615;p186"/>
          <p:cNvSpPr txBox="1"/>
          <p:nvPr/>
        </p:nvSpPr>
        <p:spPr>
          <a:xfrm>
            <a:off x="3276600" y="31242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6" name="Google Shape;1616;p186"/>
          <p:cNvSpPr txBox="1"/>
          <p:nvPr/>
        </p:nvSpPr>
        <p:spPr>
          <a:xfrm>
            <a:off x="5670550" y="312420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7" name="Google Shape;1617;p186"/>
          <p:cNvSpPr txBox="1"/>
          <p:nvPr/>
        </p:nvSpPr>
        <p:spPr>
          <a:xfrm>
            <a:off x="5181600" y="456882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8" name="Google Shape;1618;p186"/>
          <p:cNvSpPr txBox="1"/>
          <p:nvPr/>
        </p:nvSpPr>
        <p:spPr>
          <a:xfrm>
            <a:off x="7575550" y="456882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9" name="Google Shape;1619;p186"/>
          <p:cNvSpPr txBox="1"/>
          <p:nvPr/>
        </p:nvSpPr>
        <p:spPr>
          <a:xfrm>
            <a:off x="3317875" y="3667125"/>
            <a:ext cx="4445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0" name="Google Shape;1620;p186"/>
          <p:cNvSpPr txBox="1"/>
          <p:nvPr/>
        </p:nvSpPr>
        <p:spPr>
          <a:xfrm>
            <a:off x="5562600" y="3733800"/>
            <a:ext cx="4445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1" name="Google Shape;1621;p186"/>
          <p:cNvSpPr txBox="1"/>
          <p:nvPr/>
        </p:nvSpPr>
        <p:spPr>
          <a:xfrm>
            <a:off x="458788" y="1600200"/>
            <a:ext cx="28670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DR(D1)</a:t>
            </a:r>
            <a:r>
              <a:rPr b="1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2" name="Google Shape;1622;p186"/>
          <p:cNvSpPr txBox="1"/>
          <p:nvPr/>
        </p:nvSpPr>
        <p:spPr>
          <a:xfrm>
            <a:off x="4613275" y="1641475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186"/>
          <p:cNvSpPr txBox="1"/>
          <p:nvPr/>
        </p:nvSpPr>
        <p:spPr>
          <a:xfrm>
            <a:off x="6781800" y="1679575"/>
            <a:ext cx="205740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(190°  3kts)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4" name="Google Shape;1624;p186"/>
          <p:cNvSpPr txBox="1"/>
          <p:nvPr/>
        </p:nvSpPr>
        <p:spPr>
          <a:xfrm>
            <a:off x="436563" y="2374900"/>
            <a:ext cx="2851150" cy="522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5" name="Google Shape;1625;p186"/>
          <p:cNvSpPr txBox="1"/>
          <p:nvPr/>
        </p:nvSpPr>
        <p:spPr>
          <a:xfrm>
            <a:off x="4613275" y="2416175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Compensating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186"/>
          <p:cNvSpPr txBox="1"/>
          <p:nvPr/>
        </p:nvSpPr>
        <p:spPr>
          <a:xfrm>
            <a:off x="6781800" y="2452688"/>
            <a:ext cx="205740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(073°11kts)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7" name="Google Shape;1627;p186"/>
          <p:cNvSpPr txBox="1"/>
          <p:nvPr/>
        </p:nvSpPr>
        <p:spPr>
          <a:xfrm>
            <a:off x="450850" y="1982788"/>
            <a:ext cx="28003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r>
              <a:rPr b="1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8" name="Google Shape;1628;p186"/>
          <p:cNvSpPr txBox="1"/>
          <p:nvPr/>
        </p:nvSpPr>
        <p:spPr>
          <a:xfrm>
            <a:off x="4602163" y="2024063"/>
            <a:ext cx="23209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Correcting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186"/>
          <p:cNvSpPr txBox="1"/>
          <p:nvPr/>
        </p:nvSpPr>
        <p:spPr>
          <a:xfrm>
            <a:off x="6770688" y="2062163"/>
            <a:ext cx="2297112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(060°12.8kts)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30" name="Google Shape;1630;p186"/>
          <p:cNvCxnSpPr/>
          <p:nvPr/>
        </p:nvCxnSpPr>
        <p:spPr>
          <a:xfrm flipH="1">
            <a:off x="2971800" y="3654425"/>
            <a:ext cx="307975" cy="2933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631" name="Google Shape;1631;p186"/>
          <p:cNvCxnSpPr/>
          <p:nvPr/>
        </p:nvCxnSpPr>
        <p:spPr>
          <a:xfrm flipH="1" rot="10800000">
            <a:off x="2968625" y="3751263"/>
            <a:ext cx="2678113" cy="280670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32" name="Google Shape;1632;p186"/>
          <p:cNvCxnSpPr/>
          <p:nvPr/>
        </p:nvCxnSpPr>
        <p:spPr>
          <a:xfrm flipH="1" rot="10800000">
            <a:off x="3176588" y="3736975"/>
            <a:ext cx="2386012" cy="1328738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633" name="Google Shape;1633;p186"/>
          <p:cNvSpPr/>
          <p:nvPr/>
        </p:nvSpPr>
        <p:spPr>
          <a:xfrm>
            <a:off x="2943225" y="3303588"/>
            <a:ext cx="644525" cy="703262"/>
          </a:xfrm>
          <a:prstGeom prst="ellipse">
            <a:avLst/>
          </a:prstGeom>
          <a:solidFill>
            <a:srgbClr val="FF0000">
              <a:alpha val="23529"/>
            </a:srgbClr>
          </a:solidFill>
          <a:ln cap="flat" cmpd="sng" w="698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186"/>
          <p:cNvSpPr/>
          <p:nvPr/>
        </p:nvSpPr>
        <p:spPr>
          <a:xfrm>
            <a:off x="5299075" y="3319463"/>
            <a:ext cx="644525" cy="703262"/>
          </a:xfrm>
          <a:prstGeom prst="ellipse">
            <a:avLst/>
          </a:prstGeom>
          <a:solidFill>
            <a:srgbClr val="FF0000">
              <a:alpha val="23529"/>
            </a:srgbClr>
          </a:solidFill>
          <a:ln cap="flat" cmpd="sng" w="69850">
            <a:solidFill>
              <a:srgbClr val="FF00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186"/>
          <p:cNvSpPr txBox="1"/>
          <p:nvPr/>
        </p:nvSpPr>
        <p:spPr>
          <a:xfrm>
            <a:off x="2513013" y="6337300"/>
            <a:ext cx="44767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6" name="Google Shape;1636;p186"/>
          <p:cNvSpPr txBox="1"/>
          <p:nvPr/>
        </p:nvSpPr>
        <p:spPr>
          <a:xfrm>
            <a:off x="1717675" y="4114800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186"/>
          <p:cNvSpPr txBox="1"/>
          <p:nvPr/>
        </p:nvSpPr>
        <p:spPr>
          <a:xfrm>
            <a:off x="3762375" y="5562600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Correcting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8" name="Google Shape;1638;p186"/>
          <p:cNvSpPr txBox="1"/>
          <p:nvPr/>
        </p:nvSpPr>
        <p:spPr>
          <a:xfrm>
            <a:off x="3276600" y="3957638"/>
            <a:ext cx="23209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1" i="1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Compensating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9" name="Google Shape;1639;p186"/>
          <p:cNvSpPr txBox="1"/>
          <p:nvPr/>
        </p:nvSpPr>
        <p:spPr>
          <a:xfrm>
            <a:off x="936625" y="3354388"/>
            <a:ext cx="728663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0" name="Google Shape;1640;p186"/>
          <p:cNvSpPr txBox="1"/>
          <p:nvPr/>
        </p:nvSpPr>
        <p:spPr>
          <a:xfrm>
            <a:off x="952500" y="3630613"/>
            <a:ext cx="65087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186"/>
          <p:cNvSpPr txBox="1"/>
          <p:nvPr/>
        </p:nvSpPr>
        <p:spPr>
          <a:xfrm>
            <a:off x="3252788" y="4832350"/>
            <a:ext cx="728662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C-090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2" name="Google Shape;1642;p186"/>
          <p:cNvSpPr txBox="1"/>
          <p:nvPr/>
        </p:nvSpPr>
        <p:spPr>
          <a:xfrm>
            <a:off x="3268663" y="5108575"/>
            <a:ext cx="6508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S- 10</a:t>
            </a:r>
            <a:endParaRPr b="1" i="0" sz="1800" u="none" cap="none" strike="noStrik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6" name="Shape 1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7" name="Google Shape;1647;p1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48" name="Google Shape;1648;p187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Correcting Course</a:t>
            </a:r>
            <a:endParaRPr b="1" sz="3200">
              <a:solidFill>
                <a:srgbClr val="C00000"/>
              </a:solidFill>
            </a:endParaRPr>
          </a:p>
        </p:txBody>
      </p:sp>
      <p:sp>
        <p:nvSpPr>
          <p:cNvPr id="1649" name="Google Shape;1649;p187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0" name="Google Shape;1650;p187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1" name="Google Shape;1651;p187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2" name="Google Shape;1652;p187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3" name="Google Shape;1653;p187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54" name="Google Shape;1654;p187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5" name="Google Shape;1655;p187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6" name="Google Shape;1656;p187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7" name="Google Shape;1657;p187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8" name="Google Shape;1658;p187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9" name="Google Shape;1659;p187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0" name="Google Shape;1660;p187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61" name="Google Shape;1661;p187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62" name="Google Shape;1662;p187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3" name="Google Shape;1663;p187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4" name="Google Shape;1664;p187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5" name="Google Shape;1665;p187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6" name="Google Shape;1666;p187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7" name="Google Shape;1667;p187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8" name="Google Shape;1668;p187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9" name="Google Shape;1669;p187"/>
          <p:cNvSpPr txBox="1"/>
          <p:nvPr/>
        </p:nvSpPr>
        <p:spPr>
          <a:xfrm>
            <a:off x="609600" y="1295400"/>
            <a:ext cx="8077200" cy="40005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correcting course and speed to regain track at 0912?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0" name="Google Shape;1670;p187"/>
          <p:cNvSpPr txBox="1"/>
          <p:nvPr/>
        </p:nvSpPr>
        <p:spPr>
          <a:xfrm>
            <a:off x="609600" y="2387600"/>
            <a:ext cx="2749500" cy="400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/>
              <a:t>210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ºT / 4.</a:t>
            </a:r>
            <a:r>
              <a:rPr b="1" lang="en-US" sz="2000"/>
              <a:t>4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knots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1" name="Google Shape;1671;p187"/>
          <p:cNvCxnSpPr/>
          <p:nvPr/>
        </p:nvCxnSpPr>
        <p:spPr>
          <a:xfrm flipH="1">
            <a:off x="5783263" y="2894013"/>
            <a:ext cx="425450" cy="134778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672" name="Google Shape;1672;p187"/>
          <p:cNvCxnSpPr>
            <a:endCxn id="1658" idx="3"/>
          </p:cNvCxnSpPr>
          <p:nvPr/>
        </p:nvCxnSpPr>
        <p:spPr>
          <a:xfrm flipH="1" rot="10800000">
            <a:off x="5353485" y="3141889"/>
            <a:ext cx="400200" cy="20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673" name="Google Shape;1673;p187"/>
          <p:cNvSpPr/>
          <p:nvPr/>
        </p:nvSpPr>
        <p:spPr>
          <a:xfrm rot="-2908262">
            <a:off x="4613275" y="2438401"/>
            <a:ext cx="1004887" cy="830262"/>
          </a:xfrm>
          <a:prstGeom prst="downArrowCallout">
            <a:avLst>
              <a:gd fmla="val 25000" name="adj1"/>
              <a:gd fmla="val 32633" name="adj2"/>
              <a:gd fmla="val 25000" name="adj3"/>
              <a:gd fmla="val 60615" name="adj4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Set and Drift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4" name="Google Shape;1674;p187"/>
          <p:cNvSpPr/>
          <p:nvPr/>
        </p:nvSpPr>
        <p:spPr>
          <a:xfrm rot="157254">
            <a:off x="5607050" y="1987550"/>
            <a:ext cx="1004888" cy="884238"/>
          </a:xfrm>
          <a:prstGeom prst="downArrowCallout">
            <a:avLst>
              <a:gd fmla="val 25000" name="adj1"/>
              <a:gd fmla="val 25000" name="adj2"/>
              <a:gd fmla="val 25000" name="adj3"/>
              <a:gd fmla="val 64977" name="adj4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US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Expected set / drift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5" name="Google Shape;1675;p187"/>
          <p:cNvSpPr/>
          <p:nvPr/>
        </p:nvSpPr>
        <p:spPr>
          <a:xfrm>
            <a:off x="6132513" y="3014663"/>
            <a:ext cx="2573337" cy="681037"/>
          </a:xfrm>
          <a:prstGeom prst="leftArrowCallout">
            <a:avLst>
              <a:gd fmla="val 25000" name="adj1"/>
              <a:gd fmla="val 25000" name="adj2"/>
              <a:gd fmla="val 25000" name="adj3"/>
              <a:gd fmla="val 84996" name="adj4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Correcting Course / Speed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76" name="Google Shape;1676;p187"/>
          <p:cNvCxnSpPr/>
          <p:nvPr/>
        </p:nvCxnSpPr>
        <p:spPr>
          <a:xfrm flipH="1" rot="10800000">
            <a:off x="5802313" y="2903538"/>
            <a:ext cx="400050" cy="2000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677" name="Google Shape;1677;p187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8" name="Google Shape;1678;p187"/>
          <p:cNvSpPr txBox="1"/>
          <p:nvPr/>
        </p:nvSpPr>
        <p:spPr>
          <a:xfrm>
            <a:off x="609600" y="3222625"/>
            <a:ext cx="1685925" cy="841375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Set: 0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87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Drift: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3" name="Google Shape;1683;p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4" name="Google Shape;1684;p188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Correcting Course</a:t>
            </a:r>
            <a:endParaRPr b="1" sz="3200">
              <a:solidFill>
                <a:srgbClr val="C00000"/>
              </a:solidFill>
            </a:endParaRPr>
          </a:p>
        </p:txBody>
      </p:sp>
      <p:sp>
        <p:nvSpPr>
          <p:cNvPr id="1685" name="Google Shape;1685;p188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6" name="Google Shape;1686;p188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188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188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89" name="Google Shape;1689;p188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0" name="Google Shape;1690;p188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188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188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3" name="Google Shape;1693;p188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4" name="Google Shape;1694;p188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188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188"/>
          <p:cNvSpPr txBox="1"/>
          <p:nvPr/>
        </p:nvSpPr>
        <p:spPr>
          <a:xfrm>
            <a:off x="5332413" y="2654300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7" name="Google Shape;1697;p188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98" name="Google Shape;1698;p188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188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0" name="Google Shape;1700;p188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1" name="Google Shape;1701;p188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188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188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188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5" name="Google Shape;1705;p188"/>
          <p:cNvCxnSpPr/>
          <p:nvPr/>
        </p:nvCxnSpPr>
        <p:spPr>
          <a:xfrm flipH="1">
            <a:off x="5783263" y="2894013"/>
            <a:ext cx="425450" cy="134778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1706" name="Google Shape;1706;p188"/>
          <p:cNvCxnSpPr>
            <a:endCxn id="1694" idx="3"/>
          </p:cNvCxnSpPr>
          <p:nvPr/>
        </p:nvCxnSpPr>
        <p:spPr>
          <a:xfrm flipH="1" rot="10800000">
            <a:off x="5353485" y="3141889"/>
            <a:ext cx="400200" cy="2016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707" name="Google Shape;1707;p188"/>
          <p:cNvSpPr/>
          <p:nvPr/>
        </p:nvSpPr>
        <p:spPr>
          <a:xfrm>
            <a:off x="6132513" y="3014663"/>
            <a:ext cx="2573337" cy="681037"/>
          </a:xfrm>
          <a:prstGeom prst="leftArrowCallout">
            <a:avLst>
              <a:gd fmla="val 25000" name="adj1"/>
              <a:gd fmla="val 25000" name="adj2"/>
              <a:gd fmla="val 25000" name="adj3"/>
              <a:gd fmla="val 84996" name="adj4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Correcting Course / Speed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08" name="Google Shape;1708;p188"/>
          <p:cNvCxnSpPr/>
          <p:nvPr/>
        </p:nvCxnSpPr>
        <p:spPr>
          <a:xfrm flipH="1" rot="10800000">
            <a:off x="5802313" y="2903538"/>
            <a:ext cx="400050" cy="200025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1709" name="Google Shape;1709;p188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188"/>
          <p:cNvSpPr txBox="1"/>
          <p:nvPr/>
        </p:nvSpPr>
        <p:spPr>
          <a:xfrm>
            <a:off x="76200" y="1752600"/>
            <a:ext cx="4219575" cy="1016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ordered the correcting course and speed, your ship will regain track at 0912!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1" name="Google Shape;1711;p188"/>
          <p:cNvSpPr/>
          <p:nvPr/>
        </p:nvSpPr>
        <p:spPr>
          <a:xfrm>
            <a:off x="723900" y="2755900"/>
            <a:ext cx="4356100" cy="3065463"/>
          </a:xfrm>
          <a:prstGeom prst="irregularSeal2">
            <a:avLst/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Remember, the current is still acting on your ship!!!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12" name="Google Shape;1712;p188"/>
          <p:cNvCxnSpPr/>
          <p:nvPr/>
        </p:nvCxnSpPr>
        <p:spPr>
          <a:xfrm>
            <a:off x="5761038" y="3128963"/>
            <a:ext cx="17462" cy="1154112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13" name="Google Shape;1713;p188"/>
          <p:cNvCxnSpPr/>
          <p:nvPr/>
        </p:nvCxnSpPr>
        <p:spPr>
          <a:xfrm>
            <a:off x="5776913" y="4311650"/>
            <a:ext cx="25400" cy="231775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dot"/>
            <a:round/>
            <a:headEnd len="sm" w="sm" type="none"/>
            <a:tailEnd len="sm" w="sm" type="none"/>
          </a:ln>
        </p:spPr>
      </p:cxnSp>
      <p:cxnSp>
        <p:nvCxnSpPr>
          <p:cNvPr id="1714" name="Google Shape;1714;p188"/>
          <p:cNvCxnSpPr/>
          <p:nvPr/>
        </p:nvCxnSpPr>
        <p:spPr>
          <a:xfrm flipH="1">
            <a:off x="5337175" y="3132138"/>
            <a:ext cx="425450" cy="1347787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15" name="Google Shape;1715;p188"/>
          <p:cNvSpPr/>
          <p:nvPr/>
        </p:nvSpPr>
        <p:spPr>
          <a:xfrm rot="-10100152">
            <a:off x="5592763" y="3027363"/>
            <a:ext cx="304800" cy="379412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6" name="Google Shape;1716;p188"/>
          <p:cNvSpPr txBox="1"/>
          <p:nvPr/>
        </p:nvSpPr>
        <p:spPr>
          <a:xfrm>
            <a:off x="6286500" y="2376488"/>
            <a:ext cx="2749500" cy="400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lang="en-US" sz="2000"/>
              <a:t>210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ºT / 4.</a:t>
            </a:r>
            <a:r>
              <a:rPr b="1" lang="en-US" sz="2000"/>
              <a:t>4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knots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0" name="Shape 1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1" name="Google Shape;1721;p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2" name="Google Shape;1722;p189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Compensating Course</a:t>
            </a:r>
            <a:endParaRPr b="1" sz="3200">
              <a:solidFill>
                <a:srgbClr val="C00000"/>
              </a:solidFill>
            </a:endParaRPr>
          </a:p>
        </p:txBody>
      </p:sp>
      <p:sp>
        <p:nvSpPr>
          <p:cNvPr id="1723" name="Google Shape;1723;p189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4" name="Google Shape;1724;p189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189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189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27" name="Google Shape;1727;p189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28" name="Google Shape;1728;p189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189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189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1" name="Google Shape;1731;p189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2" name="Google Shape;1732;p189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189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189"/>
          <p:cNvSpPr txBox="1"/>
          <p:nvPr/>
        </p:nvSpPr>
        <p:spPr>
          <a:xfrm>
            <a:off x="5354638" y="2752725"/>
            <a:ext cx="838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35" name="Google Shape;1735;p189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36" name="Google Shape;1736;p189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189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8" name="Google Shape;1738;p189"/>
          <p:cNvSpPr txBox="1"/>
          <p:nvPr/>
        </p:nvSpPr>
        <p:spPr>
          <a:xfrm rot="3852145">
            <a:off x="5440363" y="3433762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9" name="Google Shape;1739;p189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189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189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189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43" name="Google Shape;1743;p189"/>
          <p:cNvCxnSpPr>
            <a:stCxn id="1734" idx="2"/>
          </p:cNvCxnSpPr>
          <p:nvPr/>
        </p:nvCxnSpPr>
        <p:spPr>
          <a:xfrm>
            <a:off x="5773738" y="3122613"/>
            <a:ext cx="9600" cy="111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44" name="Google Shape;1744;p189"/>
          <p:cNvSpPr/>
          <p:nvPr/>
        </p:nvSpPr>
        <p:spPr>
          <a:xfrm>
            <a:off x="5989638" y="2970213"/>
            <a:ext cx="2573337" cy="681037"/>
          </a:xfrm>
          <a:prstGeom prst="leftArrowCallout">
            <a:avLst>
              <a:gd fmla="val 25000" name="adj1"/>
              <a:gd fmla="val 25000" name="adj2"/>
              <a:gd fmla="val 25000" name="adj3"/>
              <a:gd fmla="val 84996" name="adj4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Compensating Course / Speed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5" name="Google Shape;1745;p189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189"/>
          <p:cNvSpPr txBox="1"/>
          <p:nvPr/>
        </p:nvSpPr>
        <p:spPr>
          <a:xfrm>
            <a:off x="609600" y="1295400"/>
            <a:ext cx="8077200" cy="40005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is the compensating course and speed for the 0909 fix?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7" name="Google Shape;1747;p189"/>
          <p:cNvSpPr txBox="1"/>
          <p:nvPr/>
        </p:nvSpPr>
        <p:spPr>
          <a:xfrm>
            <a:off x="609600" y="2022475"/>
            <a:ext cx="2749500" cy="400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000"/>
              <a:t>83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ºT / </a:t>
            </a:r>
            <a:r>
              <a:rPr b="1" lang="en-US" sz="2000"/>
              <a:t>3.9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knots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751" name="Shape 1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2" name="Google Shape;1752;p1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53" name="Google Shape;1753;p190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Compensating Course</a:t>
            </a:r>
            <a:endParaRPr b="1" sz="3200">
              <a:solidFill>
                <a:srgbClr val="C00000"/>
              </a:solidFill>
            </a:endParaRPr>
          </a:p>
        </p:txBody>
      </p:sp>
      <p:sp>
        <p:nvSpPr>
          <p:cNvPr id="1754" name="Google Shape;1754;p190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5" name="Google Shape;1755;p190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6" name="Google Shape;1756;p190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7" name="Google Shape;1757;p190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58" name="Google Shape;1758;p190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59" name="Google Shape;1759;p190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0" name="Google Shape;1760;p190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1" name="Google Shape;1761;p190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2" name="Google Shape;1762;p190"/>
          <p:cNvSpPr txBox="1"/>
          <p:nvPr/>
        </p:nvSpPr>
        <p:spPr>
          <a:xfrm rot="3989155">
            <a:off x="5218907" y="4217193"/>
            <a:ext cx="838200" cy="2778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3" name="Google Shape;1763;p190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4" name="Google Shape;1764;p190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5" name="Google Shape;1765;p190"/>
          <p:cNvSpPr txBox="1"/>
          <p:nvPr/>
        </p:nvSpPr>
        <p:spPr>
          <a:xfrm>
            <a:off x="5354638" y="268446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66" name="Google Shape;1766;p190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67" name="Google Shape;1767;p190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8" name="Google Shape;1768;p190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9" name="Google Shape;1769;p190"/>
          <p:cNvSpPr txBox="1"/>
          <p:nvPr/>
        </p:nvSpPr>
        <p:spPr>
          <a:xfrm rot="3852145">
            <a:off x="5510213" y="3487737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0" name="Google Shape;1770;p190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1" name="Google Shape;1771;p190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2" name="Google Shape;1772;p190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3" name="Google Shape;1773;p190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 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74" name="Google Shape;1774;p190"/>
          <p:cNvCxnSpPr>
            <a:stCxn id="1765" idx="2"/>
          </p:cNvCxnSpPr>
          <p:nvPr/>
        </p:nvCxnSpPr>
        <p:spPr>
          <a:xfrm>
            <a:off x="5773738" y="3054350"/>
            <a:ext cx="9600" cy="11193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775" name="Google Shape;1775;p190"/>
          <p:cNvSpPr/>
          <p:nvPr/>
        </p:nvSpPr>
        <p:spPr>
          <a:xfrm>
            <a:off x="5989638" y="2970213"/>
            <a:ext cx="2573337" cy="681037"/>
          </a:xfrm>
          <a:prstGeom prst="leftArrowCallout">
            <a:avLst>
              <a:gd fmla="val 25000" name="adj1"/>
              <a:gd fmla="val 25000" name="adj2"/>
              <a:gd fmla="val 25000" name="adj3"/>
              <a:gd fmla="val 84996" name="adj4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Compensating Course / Speed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6" name="Google Shape;1776;p190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7" name="Google Shape;1777;p190"/>
          <p:cNvSpPr/>
          <p:nvPr/>
        </p:nvSpPr>
        <p:spPr>
          <a:xfrm rot="-10550270">
            <a:off x="5621338" y="3003550"/>
            <a:ext cx="304800" cy="379413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8" name="Google Shape;1778;p190"/>
          <p:cNvSpPr/>
          <p:nvPr/>
        </p:nvSpPr>
        <p:spPr>
          <a:xfrm>
            <a:off x="350838" y="3916363"/>
            <a:ext cx="4295775" cy="2886075"/>
          </a:xfrm>
          <a:prstGeom prst="irregularSeal2">
            <a:avLst/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Remember, the current is still acting on your ship!!!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9" name="Google Shape;1779;p190"/>
          <p:cNvSpPr txBox="1"/>
          <p:nvPr/>
        </p:nvSpPr>
        <p:spPr>
          <a:xfrm>
            <a:off x="76200" y="1752600"/>
            <a:ext cx="3935413" cy="1631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you’ve ordered the compensating course and speed, your ship will make good the original intended Course and Speed!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0" name="Google Shape;1780;p190"/>
          <p:cNvSpPr txBox="1"/>
          <p:nvPr/>
        </p:nvSpPr>
        <p:spPr>
          <a:xfrm>
            <a:off x="6196013" y="2273300"/>
            <a:ext cx="2749500" cy="400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000"/>
              <a:t>83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ºT / </a:t>
            </a:r>
            <a:r>
              <a:rPr b="1" lang="en-US" sz="2000"/>
              <a:t>3.9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knots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1" name="Google Shape;1781;p190"/>
          <p:cNvSpPr txBox="1"/>
          <p:nvPr/>
        </p:nvSpPr>
        <p:spPr>
          <a:xfrm>
            <a:off x="144463" y="3414713"/>
            <a:ext cx="1685925" cy="841375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Set: 0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87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Drift: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5" name="Shape 1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6" name="Google Shape;1786;p1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7" name="Google Shape;1787;p191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Compensating Course</a:t>
            </a:r>
            <a:endParaRPr b="1" sz="3200">
              <a:solidFill>
                <a:srgbClr val="C00000"/>
              </a:solidFill>
            </a:endParaRPr>
          </a:p>
        </p:txBody>
      </p:sp>
      <p:sp>
        <p:nvSpPr>
          <p:cNvPr id="1788" name="Google Shape;1788;p191"/>
          <p:cNvSpPr txBox="1"/>
          <p:nvPr/>
        </p:nvSpPr>
        <p:spPr>
          <a:xfrm>
            <a:off x="6245225" y="369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9" name="Google Shape;1789;p191"/>
          <p:cNvSpPr/>
          <p:nvPr/>
        </p:nvSpPr>
        <p:spPr>
          <a:xfrm>
            <a:off x="6559550" y="3992563"/>
            <a:ext cx="222250" cy="290512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191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191"/>
          <p:cNvSpPr/>
          <p:nvPr/>
        </p:nvSpPr>
        <p:spPr>
          <a:xfrm>
            <a:off x="4786313" y="2184400"/>
            <a:ext cx="76200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792" name="Google Shape;1792;p191"/>
          <p:cNvCxnSpPr/>
          <p:nvPr/>
        </p:nvCxnSpPr>
        <p:spPr>
          <a:xfrm>
            <a:off x="4795838" y="2230438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793" name="Google Shape;1793;p191"/>
          <p:cNvSpPr/>
          <p:nvPr/>
        </p:nvSpPr>
        <p:spPr>
          <a:xfrm rot="3591994">
            <a:off x="5221288" y="3219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191"/>
          <p:cNvSpPr/>
          <p:nvPr/>
        </p:nvSpPr>
        <p:spPr>
          <a:xfrm rot="3591994">
            <a:off x="5642769" y="4128294"/>
            <a:ext cx="196850" cy="32226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191"/>
          <p:cNvSpPr txBox="1"/>
          <p:nvPr/>
        </p:nvSpPr>
        <p:spPr>
          <a:xfrm rot="3989155">
            <a:off x="4810126" y="3292475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6" name="Google Shape;1796;p191"/>
          <p:cNvSpPr txBox="1"/>
          <p:nvPr/>
        </p:nvSpPr>
        <p:spPr>
          <a:xfrm rot="3989155">
            <a:off x="5188744" y="4225132"/>
            <a:ext cx="838200" cy="2778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7" name="Google Shape;1797;p191"/>
          <p:cNvSpPr/>
          <p:nvPr/>
        </p:nvSpPr>
        <p:spPr>
          <a:xfrm>
            <a:off x="5748338" y="3087688"/>
            <a:ext cx="36512" cy="635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191"/>
          <p:cNvSpPr/>
          <p:nvPr/>
        </p:nvSpPr>
        <p:spPr>
          <a:xfrm>
            <a:off x="5668963" y="3017838"/>
            <a:ext cx="203200" cy="193675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191"/>
          <p:cNvSpPr txBox="1"/>
          <p:nvPr/>
        </p:nvSpPr>
        <p:spPr>
          <a:xfrm>
            <a:off x="5416550" y="3805238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0" name="Google Shape;1800;p191"/>
          <p:cNvCxnSpPr/>
          <p:nvPr/>
        </p:nvCxnSpPr>
        <p:spPr>
          <a:xfrm>
            <a:off x="5773738" y="3122613"/>
            <a:ext cx="2171700" cy="4676775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801" name="Google Shape;1801;p191"/>
          <p:cNvSpPr/>
          <p:nvPr/>
        </p:nvSpPr>
        <p:spPr>
          <a:xfrm rot="3591994">
            <a:off x="6145213" y="3981450"/>
            <a:ext cx="196850" cy="320675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191"/>
          <p:cNvSpPr txBox="1"/>
          <p:nvPr/>
        </p:nvSpPr>
        <p:spPr>
          <a:xfrm rot="3989155">
            <a:off x="5778501" y="4235450"/>
            <a:ext cx="838200" cy="2762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3" name="Google Shape;1803;p191"/>
          <p:cNvSpPr txBox="1"/>
          <p:nvPr/>
        </p:nvSpPr>
        <p:spPr>
          <a:xfrm rot="3852145">
            <a:off x="5510213" y="3487737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4" name="Google Shape;1804;p191"/>
          <p:cNvSpPr/>
          <p:nvPr/>
        </p:nvSpPr>
        <p:spPr>
          <a:xfrm>
            <a:off x="6640513" y="41195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191"/>
          <p:cNvSpPr/>
          <p:nvPr/>
        </p:nvSpPr>
        <p:spPr>
          <a:xfrm>
            <a:off x="6240463" y="40973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191"/>
          <p:cNvSpPr/>
          <p:nvPr/>
        </p:nvSpPr>
        <p:spPr>
          <a:xfrm>
            <a:off x="5332413" y="3344863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191"/>
          <p:cNvSpPr txBox="1"/>
          <p:nvPr/>
        </p:nvSpPr>
        <p:spPr>
          <a:xfrm rot="3852145">
            <a:off x="4403726" y="2308225"/>
            <a:ext cx="10795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08" name="Google Shape;1808;p191"/>
          <p:cNvCxnSpPr/>
          <p:nvPr/>
        </p:nvCxnSpPr>
        <p:spPr>
          <a:xfrm>
            <a:off x="5778500" y="4305300"/>
            <a:ext cx="9525" cy="1119188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809" name="Google Shape;1809;p191"/>
          <p:cNvSpPr/>
          <p:nvPr/>
        </p:nvSpPr>
        <p:spPr>
          <a:xfrm>
            <a:off x="5918200" y="4516438"/>
            <a:ext cx="2573338" cy="681037"/>
          </a:xfrm>
          <a:prstGeom prst="leftArrowCallout">
            <a:avLst>
              <a:gd fmla="val 25000" name="adj1"/>
              <a:gd fmla="val 25000" name="adj2"/>
              <a:gd fmla="val 25000" name="adj3"/>
              <a:gd fmla="val 84996" name="adj4"/>
            </a:avLst>
          </a:prstGeom>
          <a:solidFill>
            <a:schemeClr val="lt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Compensating Course / Speed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0" name="Google Shape;1810;p191"/>
          <p:cNvSpPr/>
          <p:nvPr/>
        </p:nvSpPr>
        <p:spPr>
          <a:xfrm>
            <a:off x="5748338" y="4249738"/>
            <a:ext cx="46037" cy="46037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191"/>
          <p:cNvSpPr/>
          <p:nvPr/>
        </p:nvSpPr>
        <p:spPr>
          <a:xfrm rot="-10550270">
            <a:off x="5649913" y="4146550"/>
            <a:ext cx="304800" cy="379413"/>
          </a:xfrm>
          <a:prstGeom prst="triangle">
            <a:avLst>
              <a:gd fmla="val 50000" name="adj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2" name="Google Shape;1812;p191"/>
          <p:cNvSpPr/>
          <p:nvPr/>
        </p:nvSpPr>
        <p:spPr>
          <a:xfrm>
            <a:off x="328613" y="3943350"/>
            <a:ext cx="4295775" cy="2886075"/>
          </a:xfrm>
          <a:prstGeom prst="irregularSeal2">
            <a:avLst/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Remember, the current is still acting on your ship!!!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3" name="Google Shape;1813;p191"/>
          <p:cNvSpPr txBox="1"/>
          <p:nvPr/>
        </p:nvSpPr>
        <p:spPr>
          <a:xfrm>
            <a:off x="76200" y="1752600"/>
            <a:ext cx="3935413" cy="163195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Once you’ve ordered the compensating course and speed, your ship will make good the original intended Course and Speed!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4" name="Google Shape;1814;p191"/>
          <p:cNvSpPr txBox="1"/>
          <p:nvPr/>
        </p:nvSpPr>
        <p:spPr>
          <a:xfrm>
            <a:off x="6196013" y="2273300"/>
            <a:ext cx="2749500" cy="4002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b="1" lang="en-US" sz="2000"/>
              <a:t>83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ºT / </a:t>
            </a:r>
            <a:r>
              <a:rPr b="1" lang="en-US" sz="2000"/>
              <a:t>3.9</a:t>
            </a: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knots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5" name="Google Shape;1815;p191"/>
          <p:cNvSpPr txBox="1"/>
          <p:nvPr/>
        </p:nvSpPr>
        <p:spPr>
          <a:xfrm>
            <a:off x="152400" y="3408363"/>
            <a:ext cx="1685925" cy="841375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Set: 0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87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Drift: </a:t>
            </a:r>
            <a:r>
              <a:rPr lang="en-US" sz="24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19" name="Shape 1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0" name="Google Shape;1820;p192"/>
          <p:cNvSpPr txBox="1"/>
          <p:nvPr/>
        </p:nvSpPr>
        <p:spPr>
          <a:xfrm>
            <a:off x="458788" y="1600200"/>
            <a:ext cx="2867025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DR(D1)</a:t>
            </a:r>
            <a:r>
              <a:rPr b="1" i="0" lang="en-US" sz="2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 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1" name="Google Shape;1821;p192"/>
          <p:cNvSpPr txBox="1"/>
          <p:nvPr/>
        </p:nvSpPr>
        <p:spPr>
          <a:xfrm>
            <a:off x="4460875" y="1641475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192"/>
          <p:cNvSpPr txBox="1"/>
          <p:nvPr/>
        </p:nvSpPr>
        <p:spPr>
          <a:xfrm>
            <a:off x="6629400" y="1679575"/>
            <a:ext cx="21955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(206°   5.5 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3" name="Google Shape;1823;p192"/>
          <p:cNvSpPr txBox="1"/>
          <p:nvPr/>
        </p:nvSpPr>
        <p:spPr>
          <a:xfrm>
            <a:off x="436563" y="2373313"/>
            <a:ext cx="2851150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1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FIX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4" name="Google Shape;1824;p192"/>
          <p:cNvSpPr txBox="1"/>
          <p:nvPr/>
        </p:nvSpPr>
        <p:spPr>
          <a:xfrm>
            <a:off x="4460875" y="2414588"/>
            <a:ext cx="23209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Compensating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p192"/>
          <p:cNvSpPr txBox="1"/>
          <p:nvPr/>
        </p:nvSpPr>
        <p:spPr>
          <a:xfrm>
            <a:off x="6629400" y="2451100"/>
            <a:ext cx="219551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(304°  8.8 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6" name="Google Shape;1826;p192"/>
          <p:cNvSpPr txBox="1"/>
          <p:nvPr/>
        </p:nvSpPr>
        <p:spPr>
          <a:xfrm>
            <a:off x="450850" y="1952625"/>
            <a:ext cx="280035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From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r>
              <a:rPr b="1" i="0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to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DR(D2)</a:t>
            </a: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7" name="Google Shape;1827;p192"/>
          <p:cNvSpPr txBox="1"/>
          <p:nvPr/>
        </p:nvSpPr>
        <p:spPr>
          <a:xfrm>
            <a:off x="4449763" y="1993900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Correcting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192"/>
          <p:cNvSpPr txBox="1"/>
          <p:nvPr/>
        </p:nvSpPr>
        <p:spPr>
          <a:xfrm>
            <a:off x="6618288" y="2032000"/>
            <a:ext cx="220662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(334°10.8 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9" name="Google Shape;1829;p192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0" name="Google Shape;1830;p192"/>
          <p:cNvSpPr txBox="1"/>
          <p:nvPr/>
        </p:nvSpPr>
        <p:spPr>
          <a:xfrm>
            <a:off x="7369175" y="3519488"/>
            <a:ext cx="638175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0800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1" name="Google Shape;1831;p192"/>
          <p:cNvSpPr txBox="1"/>
          <p:nvPr/>
        </p:nvSpPr>
        <p:spPr>
          <a:xfrm>
            <a:off x="2968625" y="4572000"/>
            <a:ext cx="638175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0806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2" name="Google Shape;1832;p192"/>
          <p:cNvSpPr txBox="1"/>
          <p:nvPr/>
        </p:nvSpPr>
        <p:spPr>
          <a:xfrm>
            <a:off x="5422900" y="3482975"/>
            <a:ext cx="638175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0803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3" name="Google Shape;1833;p192"/>
          <p:cNvSpPr txBox="1"/>
          <p:nvPr/>
        </p:nvSpPr>
        <p:spPr>
          <a:xfrm>
            <a:off x="6788150" y="3781425"/>
            <a:ext cx="942975" cy="438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C:270T</a:t>
            </a:r>
            <a:br>
              <a:rPr b="1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S:10kts</a:t>
            </a:r>
            <a:endParaRPr b="1" i="0" sz="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4" name="Google Shape;1834;p192"/>
          <p:cNvSpPr txBox="1"/>
          <p:nvPr/>
        </p:nvSpPr>
        <p:spPr>
          <a:xfrm>
            <a:off x="981075" y="4567238"/>
            <a:ext cx="6667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0809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5" name="Google Shape;1835;p192"/>
          <p:cNvSpPr txBox="1"/>
          <p:nvPr/>
        </p:nvSpPr>
        <p:spPr>
          <a:xfrm>
            <a:off x="3421063" y="3473450"/>
            <a:ext cx="6667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0806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6" name="Google Shape;1836;p192"/>
          <p:cNvSpPr txBox="1"/>
          <p:nvPr/>
        </p:nvSpPr>
        <p:spPr>
          <a:xfrm>
            <a:off x="4884738" y="4625975"/>
            <a:ext cx="666750" cy="304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0803</a:t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37" name="Google Shape;1837;p192"/>
          <p:cNvSpPr txBox="1"/>
          <p:nvPr/>
        </p:nvSpPr>
        <p:spPr>
          <a:xfrm>
            <a:off x="4395788" y="4854575"/>
            <a:ext cx="942975" cy="4381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C:270T</a:t>
            </a:r>
            <a:br>
              <a:rPr b="1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i="0" lang="en-US" sz="1100" u="none" cap="none" strike="noStrike">
                <a:solidFill>
                  <a:srgbClr val="000000"/>
                </a:solidFill>
                <a:latin typeface="Courier New"/>
                <a:ea typeface="Courier New"/>
                <a:cs typeface="Courier New"/>
                <a:sym typeface="Courier New"/>
              </a:rPr>
              <a:t>S:10kts</a:t>
            </a:r>
            <a:endParaRPr b="1" i="0" sz="6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grpSp>
        <p:nvGrpSpPr>
          <p:cNvPr id="1838" name="Google Shape;1838;p192"/>
          <p:cNvGrpSpPr/>
          <p:nvPr/>
        </p:nvGrpSpPr>
        <p:grpSpPr>
          <a:xfrm>
            <a:off x="1057275" y="3705225"/>
            <a:ext cx="6807200" cy="1660525"/>
            <a:chOff x="2214245" y="4130170"/>
            <a:chExt cx="5574665" cy="1219836"/>
          </a:xfrm>
        </p:grpSpPr>
        <p:cxnSp>
          <p:nvCxnSpPr>
            <p:cNvPr id="1839" name="Google Shape;1839;p192"/>
            <p:cNvCxnSpPr/>
            <p:nvPr/>
          </p:nvCxnSpPr>
          <p:spPr>
            <a:xfrm>
              <a:off x="2779395" y="4335276"/>
              <a:ext cx="4862195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40" name="Google Shape;1840;p192"/>
            <p:cNvSpPr/>
            <p:nvPr/>
          </p:nvSpPr>
          <p:spPr>
            <a:xfrm>
              <a:off x="4251442" y="4130170"/>
              <a:ext cx="332816" cy="418663"/>
            </a:xfrm>
            <a:prstGeom prst="blockArc">
              <a:avLst>
                <a:gd fmla="val 10800000" name="adj1"/>
                <a:gd fmla="val 21490734" name="adj2"/>
                <a:gd fmla="val 47398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41" name="Google Shape;1841;p192"/>
            <p:cNvSpPr/>
            <p:nvPr/>
          </p:nvSpPr>
          <p:spPr>
            <a:xfrm>
              <a:off x="5862218" y="4130170"/>
              <a:ext cx="332816" cy="418663"/>
            </a:xfrm>
            <a:prstGeom prst="blockArc">
              <a:avLst>
                <a:gd fmla="val 10800000" name="adj1"/>
                <a:gd fmla="val 21490734" name="adj2"/>
                <a:gd fmla="val 47398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42" name="Google Shape;1842;p192"/>
            <p:cNvSpPr/>
            <p:nvPr/>
          </p:nvSpPr>
          <p:spPr>
            <a:xfrm>
              <a:off x="2214245" y="4931344"/>
              <a:ext cx="332816" cy="418662"/>
            </a:xfrm>
            <a:prstGeom prst="blockArc">
              <a:avLst>
                <a:gd fmla="val 10800000" name="adj1"/>
                <a:gd fmla="val 21490734" name="adj2"/>
                <a:gd fmla="val 47398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43" name="Google Shape;1843;p192"/>
            <p:cNvSpPr/>
            <p:nvPr/>
          </p:nvSpPr>
          <p:spPr>
            <a:xfrm>
              <a:off x="7468235" y="4163826"/>
              <a:ext cx="320675" cy="296545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844" name="Google Shape;1844;p192"/>
            <p:cNvCxnSpPr/>
            <p:nvPr/>
          </p:nvCxnSpPr>
          <p:spPr>
            <a:xfrm>
              <a:off x="2227580" y="5128391"/>
              <a:ext cx="342265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45" name="Google Shape;1845;p192"/>
            <p:cNvSpPr/>
            <p:nvPr/>
          </p:nvSpPr>
          <p:spPr>
            <a:xfrm>
              <a:off x="5495290" y="4980436"/>
              <a:ext cx="320675" cy="296545"/>
            </a:xfrm>
            <a:prstGeom prst="ellipse">
              <a:avLst/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46" name="Google Shape;1846;p192"/>
            <p:cNvSpPr/>
            <p:nvPr/>
          </p:nvSpPr>
          <p:spPr>
            <a:xfrm>
              <a:off x="3860123" y="4925512"/>
              <a:ext cx="331516" cy="418663"/>
            </a:xfrm>
            <a:prstGeom prst="blockArc">
              <a:avLst>
                <a:gd fmla="val 10800000" name="adj1"/>
                <a:gd fmla="val 21490734" name="adj2"/>
                <a:gd fmla="val 47398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47" name="Google Shape;1847;p192"/>
          <p:cNvSpPr/>
          <p:nvPr/>
        </p:nvSpPr>
        <p:spPr>
          <a:xfrm>
            <a:off x="-1836738" y="2112963"/>
            <a:ext cx="9144001" cy="45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8" name="Google Shape;1848;p192"/>
          <p:cNvSpPr/>
          <p:nvPr/>
        </p:nvSpPr>
        <p:spPr>
          <a:xfrm>
            <a:off x="-1836738" y="2570163"/>
            <a:ext cx="9144001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49" name="Google Shape;1849;p192"/>
          <p:cNvSpPr/>
          <p:nvPr/>
        </p:nvSpPr>
        <p:spPr>
          <a:xfrm>
            <a:off x="-1836738" y="2570163"/>
            <a:ext cx="9144001" cy="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cxnSp>
        <p:nvCxnSpPr>
          <p:cNvPr id="1850" name="Google Shape;1850;p192"/>
          <p:cNvCxnSpPr/>
          <p:nvPr/>
        </p:nvCxnSpPr>
        <p:spPr>
          <a:xfrm flipH="1">
            <a:off x="5246688" y="3984625"/>
            <a:ext cx="2422525" cy="1093788"/>
          </a:xfrm>
          <a:prstGeom prst="straightConnector1">
            <a:avLst/>
          </a:prstGeom>
          <a:noFill/>
          <a:ln cap="flat" cmpd="sng" w="44450">
            <a:solidFill>
              <a:srgbClr val="63242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851" name="Google Shape;1851;p192"/>
          <p:cNvCxnSpPr/>
          <p:nvPr/>
        </p:nvCxnSpPr>
        <p:spPr>
          <a:xfrm rot="10800000">
            <a:off x="5729288" y="3984625"/>
            <a:ext cx="1939925" cy="0"/>
          </a:xfrm>
          <a:prstGeom prst="straightConnector1">
            <a:avLst/>
          </a:prstGeom>
          <a:noFill/>
          <a:ln cap="flat" cmpd="sng" w="4445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852" name="Google Shape;1852;p192"/>
          <p:cNvSpPr txBox="1"/>
          <p:nvPr/>
        </p:nvSpPr>
        <p:spPr>
          <a:xfrm>
            <a:off x="5765800" y="2887663"/>
            <a:ext cx="344011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Ordered Course &amp;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3" name="Google Shape;1853;p192"/>
          <p:cNvSpPr txBox="1"/>
          <p:nvPr/>
        </p:nvSpPr>
        <p:spPr>
          <a:xfrm>
            <a:off x="6659563" y="4576763"/>
            <a:ext cx="2636837" cy="7699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Course Made Good </a:t>
            </a:r>
            <a:br>
              <a:rPr b="1" i="1" lang="en-US" sz="22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2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Speed Made Good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4" name="Google Shape;1854;p192"/>
          <p:cNvSpPr txBox="1"/>
          <p:nvPr/>
        </p:nvSpPr>
        <p:spPr>
          <a:xfrm>
            <a:off x="7423150" y="3181350"/>
            <a:ext cx="172878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270°10 kts</a:t>
            </a:r>
            <a:endParaRPr b="1" i="1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5" name="Google Shape;1855;p192"/>
          <p:cNvSpPr txBox="1"/>
          <p:nvPr/>
        </p:nvSpPr>
        <p:spPr>
          <a:xfrm>
            <a:off x="7164388" y="5235575"/>
            <a:ext cx="17287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248°13 kts</a:t>
            </a:r>
            <a:endParaRPr b="1" i="1" sz="2400" u="none" cap="none" strike="noStrike">
              <a:solidFill>
                <a:srgbClr val="6325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6" name="Google Shape;1856;p192"/>
          <p:cNvSpPr txBox="1"/>
          <p:nvPr/>
        </p:nvSpPr>
        <p:spPr>
          <a:xfrm>
            <a:off x="5110163" y="3689350"/>
            <a:ext cx="442912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7" name="Google Shape;1857;p192"/>
          <p:cNvSpPr txBox="1"/>
          <p:nvPr/>
        </p:nvSpPr>
        <p:spPr>
          <a:xfrm>
            <a:off x="3154363" y="3681413"/>
            <a:ext cx="4445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8" name="Google Shape;1858;p192"/>
          <p:cNvCxnSpPr/>
          <p:nvPr/>
        </p:nvCxnSpPr>
        <p:spPr>
          <a:xfrm flipH="1">
            <a:off x="5275263" y="3984625"/>
            <a:ext cx="444500" cy="1093788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859" name="Google Shape;1859;p192"/>
          <p:cNvCxnSpPr/>
          <p:nvPr/>
        </p:nvCxnSpPr>
        <p:spPr>
          <a:xfrm rot="10800000">
            <a:off x="3746500" y="3967163"/>
            <a:ext cx="1524000" cy="1077912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860" name="Google Shape;1860;p192"/>
          <p:cNvCxnSpPr/>
          <p:nvPr/>
        </p:nvCxnSpPr>
        <p:spPr>
          <a:xfrm flipH="1">
            <a:off x="4849813" y="5051425"/>
            <a:ext cx="433387" cy="1074738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861" name="Google Shape;1861;p192"/>
          <p:cNvCxnSpPr/>
          <p:nvPr/>
        </p:nvCxnSpPr>
        <p:spPr>
          <a:xfrm rot="10800000">
            <a:off x="3749675" y="3990975"/>
            <a:ext cx="1093788" cy="2124075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862" name="Google Shape;1862;p192"/>
          <p:cNvSpPr txBox="1"/>
          <p:nvPr/>
        </p:nvSpPr>
        <p:spPr>
          <a:xfrm>
            <a:off x="4308475" y="4078288"/>
            <a:ext cx="12763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880yds</a:t>
            </a:r>
            <a:endParaRPr b="1" i="1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3" name="Google Shape;1863;p192"/>
          <p:cNvSpPr txBox="1"/>
          <p:nvPr/>
        </p:nvSpPr>
        <p:spPr>
          <a:xfrm>
            <a:off x="3287713" y="5337175"/>
            <a:ext cx="1347787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1,080yds</a:t>
            </a:r>
            <a:endParaRPr b="1" i="1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4" name="Google Shape;1864;p192"/>
          <p:cNvSpPr txBox="1"/>
          <p:nvPr/>
        </p:nvSpPr>
        <p:spPr>
          <a:xfrm>
            <a:off x="5541963" y="4102100"/>
            <a:ext cx="11842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550yds</a:t>
            </a:r>
            <a:endParaRPr b="1" i="1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5" name="Google Shape;1865;p192"/>
          <p:cNvSpPr txBox="1"/>
          <p:nvPr/>
        </p:nvSpPr>
        <p:spPr>
          <a:xfrm>
            <a:off x="5143500" y="5318125"/>
            <a:ext cx="1185863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550yds</a:t>
            </a:r>
            <a:endParaRPr b="1" i="1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6" name="Google Shape;1866;p192"/>
          <p:cNvSpPr txBox="1"/>
          <p:nvPr/>
        </p:nvSpPr>
        <p:spPr>
          <a:xfrm>
            <a:off x="4343400" y="5867400"/>
            <a:ext cx="44767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0" name="Shape 1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1" name="Google Shape;1871;p193"/>
          <p:cNvSpPr txBox="1"/>
          <p:nvPr/>
        </p:nvSpPr>
        <p:spPr>
          <a:xfrm>
            <a:off x="0" y="0"/>
            <a:ext cx="9144000" cy="16319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72" name="Google Shape;1872;p193"/>
          <p:cNvGrpSpPr/>
          <p:nvPr/>
        </p:nvGrpSpPr>
        <p:grpSpPr>
          <a:xfrm flipH="1" rot="5400000">
            <a:off x="-576261" y="1411290"/>
            <a:ext cx="6361113" cy="2068511"/>
            <a:chOff x="2141658" y="361117"/>
            <a:chExt cx="5590477" cy="1548766"/>
          </a:xfrm>
        </p:grpSpPr>
        <p:cxnSp>
          <p:nvCxnSpPr>
            <p:cNvPr id="1873" name="Google Shape;1873;p193"/>
            <p:cNvCxnSpPr/>
            <p:nvPr/>
          </p:nvCxnSpPr>
          <p:spPr>
            <a:xfrm>
              <a:off x="2252346" y="1070864"/>
              <a:ext cx="5041900" cy="0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74" name="Google Shape;1874;p193"/>
            <p:cNvSpPr/>
            <p:nvPr/>
          </p:nvSpPr>
          <p:spPr>
            <a:xfrm>
              <a:off x="3582876" y="881730"/>
              <a:ext cx="332052" cy="419581"/>
            </a:xfrm>
            <a:prstGeom prst="blockArc">
              <a:avLst>
                <a:gd fmla="val 10800000" name="adj1"/>
                <a:gd fmla="val 21490734" name="adj2"/>
                <a:gd fmla="val 47398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75" name="Google Shape;1875;p193"/>
            <p:cNvSpPr/>
            <p:nvPr/>
          </p:nvSpPr>
          <p:spPr>
            <a:xfrm>
              <a:off x="5079902" y="881730"/>
              <a:ext cx="333447" cy="419581"/>
            </a:xfrm>
            <a:prstGeom prst="blockArc">
              <a:avLst>
                <a:gd fmla="val 10800000" name="adj1"/>
                <a:gd fmla="val 21490734" name="adj2"/>
                <a:gd fmla="val 47398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76" name="Google Shape;1876;p193"/>
            <p:cNvSpPr/>
            <p:nvPr/>
          </p:nvSpPr>
          <p:spPr>
            <a:xfrm rot="5400000">
              <a:off x="2125115" y="924474"/>
              <a:ext cx="331653" cy="298568"/>
            </a:xfrm>
            <a:prstGeom prst="triangle">
              <a:avLst>
                <a:gd fmla="val 50000" name="adj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cxnSp>
          <p:nvCxnSpPr>
            <p:cNvPr id="1877" name="Google Shape;1877;p193"/>
            <p:cNvCxnSpPr/>
            <p:nvPr/>
          </p:nvCxnSpPr>
          <p:spPr>
            <a:xfrm>
              <a:off x="3660759" y="1675425"/>
              <a:ext cx="4071375" cy="4323"/>
            </a:xfrm>
            <a:prstGeom prst="straightConnector1">
              <a:avLst/>
            </a:prstGeom>
            <a:noFill/>
            <a:ln cap="flat" cmpd="sng" w="25400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sp>
          <p:nvSpPr>
            <p:cNvPr id="1878" name="Google Shape;1878;p193"/>
            <p:cNvSpPr/>
            <p:nvPr/>
          </p:nvSpPr>
          <p:spPr>
            <a:xfrm>
              <a:off x="6470893" y="1490302"/>
              <a:ext cx="333448" cy="419581"/>
            </a:xfrm>
            <a:prstGeom prst="blockArc">
              <a:avLst>
                <a:gd fmla="val 10800000" name="adj1"/>
                <a:gd fmla="val 21490734" name="adj2"/>
                <a:gd fmla="val 47398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79" name="Google Shape;1879;p193"/>
            <p:cNvSpPr/>
            <p:nvPr/>
          </p:nvSpPr>
          <p:spPr>
            <a:xfrm>
              <a:off x="4992004" y="1472473"/>
              <a:ext cx="332052" cy="418393"/>
            </a:xfrm>
            <a:prstGeom prst="blockArc">
              <a:avLst>
                <a:gd fmla="val 10800000" name="adj1"/>
                <a:gd fmla="val 21490734" name="adj2"/>
                <a:gd fmla="val 47398" name="adj3"/>
              </a:avLst>
            </a:prstGeom>
            <a:noFill/>
            <a:ln cap="flat" cmpd="sng" w="28575">
              <a:solidFill>
                <a:srgbClr val="00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0" name="Google Shape;1880;p193"/>
            <p:cNvSpPr txBox="1"/>
            <p:nvPr/>
          </p:nvSpPr>
          <p:spPr>
            <a:xfrm rot="10800000">
              <a:off x="2367676" y="764057"/>
              <a:ext cx="1353322" cy="442166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000°T/003°M</a:t>
              </a:r>
              <a:endPara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10 kts</a:t>
              </a:r>
              <a:endPara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1" name="Google Shape;1881;p193"/>
            <p:cNvSpPr txBox="1"/>
            <p:nvPr/>
          </p:nvSpPr>
          <p:spPr>
            <a:xfrm rot="5400000">
              <a:off x="2107083" y="517796"/>
              <a:ext cx="557461" cy="267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1200</a:t>
              </a:r>
              <a:endPara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2" name="Google Shape;1882;p193"/>
            <p:cNvSpPr txBox="1"/>
            <p:nvPr/>
          </p:nvSpPr>
          <p:spPr>
            <a:xfrm rot="5400000">
              <a:off x="3477147" y="524927"/>
              <a:ext cx="557461" cy="267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1203</a:t>
              </a:r>
              <a:endPara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3" name="Google Shape;1883;p193"/>
            <p:cNvSpPr txBox="1"/>
            <p:nvPr/>
          </p:nvSpPr>
          <p:spPr>
            <a:xfrm rot="5400000">
              <a:off x="4989519" y="505910"/>
              <a:ext cx="557461" cy="267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1206</a:t>
              </a:r>
              <a:endPara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4" name="Google Shape;1884;p193"/>
            <p:cNvSpPr txBox="1"/>
            <p:nvPr/>
          </p:nvSpPr>
          <p:spPr>
            <a:xfrm rot="5400000">
              <a:off x="3541325" y="1248795"/>
              <a:ext cx="557462" cy="267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1203</a:t>
              </a:r>
              <a:endPara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5" name="Google Shape;1885;p193"/>
            <p:cNvSpPr txBox="1"/>
            <p:nvPr/>
          </p:nvSpPr>
          <p:spPr>
            <a:xfrm rot="5400000">
              <a:off x="5091962" y="1185205"/>
              <a:ext cx="556273" cy="267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1206</a:t>
              </a:r>
              <a:endPara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  <p:sp>
          <p:nvSpPr>
            <p:cNvPr id="1886" name="Google Shape;1886;p193"/>
            <p:cNvSpPr txBox="1"/>
            <p:nvPr/>
          </p:nvSpPr>
          <p:spPr>
            <a:xfrm rot="5400000">
              <a:off x="6599554" y="1255927"/>
              <a:ext cx="557462" cy="26787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b="0" i="0" lang="en-US" sz="1050" u="none" cap="none" strike="noStrike">
                  <a:solidFill>
                    <a:srgbClr val="000000"/>
                  </a:solidFill>
                  <a:latin typeface="Courier New"/>
                  <a:ea typeface="Courier New"/>
                  <a:cs typeface="Courier New"/>
                  <a:sym typeface="Courier New"/>
                </a:rPr>
                <a:t>1209</a:t>
              </a:r>
              <a:endParaRPr b="0" i="0" sz="1200" u="none" cap="none" strike="noStrike">
                <a:solidFill>
                  <a:srgbClr val="000000"/>
                </a:solidFill>
                <a:latin typeface="Times New Roman"/>
                <a:ea typeface="Times New Roman"/>
                <a:cs typeface="Times New Roman"/>
                <a:sym typeface="Times New Roman"/>
              </a:endParaRPr>
            </a:p>
          </p:txBody>
        </p:sp>
      </p:grpSp>
      <p:sp>
        <p:nvSpPr>
          <p:cNvPr id="1887" name="Google Shape;1887;p193"/>
          <p:cNvSpPr/>
          <p:nvPr/>
        </p:nvSpPr>
        <p:spPr>
          <a:xfrm flipH="1">
            <a:off x="1658938" y="3648075"/>
            <a:ext cx="442912" cy="339725"/>
          </a:xfrm>
          <a:prstGeom prst="triangle">
            <a:avLst>
              <a:gd fmla="val 50000" name="adj"/>
            </a:avLst>
          </a:prstGeom>
          <a:noFill/>
          <a:ln cap="flat" cmpd="sng" w="28575">
            <a:solidFill>
              <a:srgbClr val="00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888" name="Google Shape;1888;p193"/>
          <p:cNvSpPr txBox="1"/>
          <p:nvPr/>
        </p:nvSpPr>
        <p:spPr>
          <a:xfrm>
            <a:off x="4460875" y="2354263"/>
            <a:ext cx="2320925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Set &amp; Drift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193"/>
          <p:cNvSpPr txBox="1"/>
          <p:nvPr/>
        </p:nvSpPr>
        <p:spPr>
          <a:xfrm>
            <a:off x="6629400" y="2392363"/>
            <a:ext cx="219551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(264°  5  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0" name="Google Shape;1890;p193"/>
          <p:cNvSpPr txBox="1"/>
          <p:nvPr/>
        </p:nvSpPr>
        <p:spPr>
          <a:xfrm>
            <a:off x="4460875" y="3117850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Compensating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193"/>
          <p:cNvSpPr txBox="1"/>
          <p:nvPr/>
        </p:nvSpPr>
        <p:spPr>
          <a:xfrm>
            <a:off x="6629400" y="3154363"/>
            <a:ext cx="2195513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(025°11.6 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2" name="Google Shape;1892;p193"/>
          <p:cNvSpPr txBox="1"/>
          <p:nvPr/>
        </p:nvSpPr>
        <p:spPr>
          <a:xfrm>
            <a:off x="4449763" y="2724150"/>
            <a:ext cx="23209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Correcting</a:t>
            </a:r>
            <a:endParaRPr b="1" i="1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193"/>
          <p:cNvSpPr txBox="1"/>
          <p:nvPr/>
        </p:nvSpPr>
        <p:spPr>
          <a:xfrm>
            <a:off x="6618288" y="2762250"/>
            <a:ext cx="2373312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(041°14.6  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4" name="Google Shape;1894;p193"/>
          <p:cNvCxnSpPr/>
          <p:nvPr/>
        </p:nvCxnSpPr>
        <p:spPr>
          <a:xfrm rot="10800000">
            <a:off x="1878013" y="3897313"/>
            <a:ext cx="809625" cy="1560512"/>
          </a:xfrm>
          <a:prstGeom prst="straightConnector1">
            <a:avLst/>
          </a:prstGeom>
          <a:noFill/>
          <a:ln cap="flat" cmpd="sng" w="44450">
            <a:solidFill>
              <a:srgbClr val="63242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895" name="Google Shape;1895;p193"/>
          <p:cNvCxnSpPr/>
          <p:nvPr/>
        </p:nvCxnSpPr>
        <p:spPr>
          <a:xfrm flipH="1" rot="10800000">
            <a:off x="2687638" y="3817938"/>
            <a:ext cx="3175" cy="1671637"/>
          </a:xfrm>
          <a:prstGeom prst="straightConnector1">
            <a:avLst/>
          </a:prstGeom>
          <a:noFill/>
          <a:ln cap="flat" cmpd="sng" w="5080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896" name="Google Shape;1896;p193"/>
          <p:cNvSpPr txBox="1"/>
          <p:nvPr/>
        </p:nvSpPr>
        <p:spPr>
          <a:xfrm>
            <a:off x="3157538" y="4178300"/>
            <a:ext cx="3438525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Ordered Course &amp;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7" name="Google Shape;1897;p193"/>
          <p:cNvSpPr txBox="1"/>
          <p:nvPr/>
        </p:nvSpPr>
        <p:spPr>
          <a:xfrm>
            <a:off x="3886200" y="4743450"/>
            <a:ext cx="2636838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423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Course Made Good </a:t>
            </a:r>
            <a:br>
              <a:rPr b="1" i="1" lang="en-US" sz="22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200" u="none" cap="none" strike="noStrike">
                <a:solidFill>
                  <a:srgbClr val="632423"/>
                </a:solidFill>
                <a:latin typeface="Calibri"/>
                <a:ea typeface="Calibri"/>
                <a:cs typeface="Calibri"/>
                <a:sym typeface="Calibri"/>
              </a:rPr>
              <a:t>Speed Made Good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8" name="Google Shape;1898;p193"/>
          <p:cNvSpPr txBox="1"/>
          <p:nvPr/>
        </p:nvSpPr>
        <p:spPr>
          <a:xfrm>
            <a:off x="6781800" y="4184650"/>
            <a:ext cx="1728788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000°10 kts</a:t>
            </a:r>
            <a:endParaRPr b="1" i="1" sz="2400" u="none" cap="none" strike="noStrike">
              <a:solidFill>
                <a:srgbClr val="00009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193"/>
          <p:cNvSpPr txBox="1"/>
          <p:nvPr/>
        </p:nvSpPr>
        <p:spPr>
          <a:xfrm>
            <a:off x="6805613" y="4935538"/>
            <a:ext cx="2185987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334°10.6 kts</a:t>
            </a:r>
            <a:endParaRPr b="1" i="1" sz="2400" u="none" cap="none" strike="noStrike">
              <a:solidFill>
                <a:srgbClr val="63252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00" name="Google Shape;1900;p193"/>
          <p:cNvCxnSpPr/>
          <p:nvPr/>
        </p:nvCxnSpPr>
        <p:spPr>
          <a:xfrm flipH="1">
            <a:off x="1854200" y="3792538"/>
            <a:ext cx="839788" cy="104775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901" name="Google Shape;1901;p193"/>
          <p:cNvCxnSpPr/>
          <p:nvPr/>
        </p:nvCxnSpPr>
        <p:spPr>
          <a:xfrm flipH="1" rot="10800000">
            <a:off x="1879600" y="2093913"/>
            <a:ext cx="814388" cy="179705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902" name="Google Shape;1902;p193"/>
          <p:cNvCxnSpPr/>
          <p:nvPr/>
        </p:nvCxnSpPr>
        <p:spPr>
          <a:xfrm flipH="1">
            <a:off x="1036638" y="3935413"/>
            <a:ext cx="817562" cy="130175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903" name="Google Shape;1903;p193"/>
          <p:cNvCxnSpPr/>
          <p:nvPr/>
        </p:nvCxnSpPr>
        <p:spPr>
          <a:xfrm flipH="1" rot="10800000">
            <a:off x="1036638" y="2119313"/>
            <a:ext cx="1630362" cy="1946275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904" name="Google Shape;1904;p193"/>
          <p:cNvSpPr txBox="1"/>
          <p:nvPr/>
        </p:nvSpPr>
        <p:spPr>
          <a:xfrm>
            <a:off x="2305050" y="2603500"/>
            <a:ext cx="12763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1160yds</a:t>
            </a:r>
            <a:endParaRPr b="1" i="1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193"/>
          <p:cNvSpPr txBox="1"/>
          <p:nvPr/>
        </p:nvSpPr>
        <p:spPr>
          <a:xfrm>
            <a:off x="685800" y="2693988"/>
            <a:ext cx="134778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1460yds</a:t>
            </a:r>
            <a:endParaRPr b="1" i="1" sz="24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193"/>
          <p:cNvSpPr txBox="1"/>
          <p:nvPr/>
        </p:nvSpPr>
        <p:spPr>
          <a:xfrm>
            <a:off x="2701925" y="3227388"/>
            <a:ext cx="1184275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500yds</a:t>
            </a:r>
            <a:endParaRPr b="1" i="1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193"/>
          <p:cNvSpPr txBox="1"/>
          <p:nvPr/>
        </p:nvSpPr>
        <p:spPr>
          <a:xfrm>
            <a:off x="719138" y="4098925"/>
            <a:ext cx="1185862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500yds</a:t>
            </a:r>
            <a:endParaRPr b="1" i="1" sz="2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193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Practice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9" name="Google Shape;1909;p193"/>
          <p:cNvSpPr txBox="1"/>
          <p:nvPr/>
        </p:nvSpPr>
        <p:spPr>
          <a:xfrm>
            <a:off x="2754313" y="1582738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0" name="Google Shape;1910;p193"/>
          <p:cNvSpPr txBox="1"/>
          <p:nvPr/>
        </p:nvSpPr>
        <p:spPr>
          <a:xfrm>
            <a:off x="2844800" y="3792538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1" name="Google Shape;1911;p193"/>
          <p:cNvSpPr txBox="1"/>
          <p:nvPr/>
        </p:nvSpPr>
        <p:spPr>
          <a:xfrm>
            <a:off x="577850" y="3835400"/>
            <a:ext cx="6858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5" name="Shape 1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6" name="Google Shape;1916;p194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7" name="Google Shape;1917;p194"/>
          <p:cNvSpPr txBox="1"/>
          <p:nvPr/>
        </p:nvSpPr>
        <p:spPr>
          <a:xfrm>
            <a:off x="336550" y="2286000"/>
            <a:ext cx="8578850" cy="4524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 Given by the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Navigator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to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Conning Officer</a:t>
            </a: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and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Purpose: To inform Bridge watch standers of the relevant information acquired from chart based on a fix.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-"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Generally, the navigation labor is split between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a plotter (plots the position) and navigator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(completes the nav report).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YOU WILL HAVE TO DO BOTH FOR THE EXERCISE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" name="Google Shape;922;gaae5ea07a3_0_4"/>
          <p:cNvSpPr txBox="1"/>
          <p:nvPr>
            <p:ph idx="1" type="body"/>
          </p:nvPr>
        </p:nvSpPr>
        <p:spPr>
          <a:xfrm>
            <a:off x="76200" y="1752601"/>
            <a:ext cx="8991600" cy="44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>
                <a:solidFill>
                  <a:srgbClr val="000000"/>
                </a:solidFill>
              </a:rPr>
              <a:t>SWO’s are not the only warfare area that utilize plotting: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>
                <a:solidFill>
                  <a:srgbClr val="000000"/>
                </a:solidFill>
              </a:rPr>
              <a:t>Aviation 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>
                <a:solidFill>
                  <a:srgbClr val="000000"/>
                </a:solidFill>
              </a:rPr>
              <a:t>Submariners </a:t>
            </a:r>
            <a:endParaRPr>
              <a:solidFill>
                <a:srgbClr val="000000"/>
              </a:solidFill>
            </a:endParaRPr>
          </a:p>
          <a:p>
            <a:pPr indent="-3556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-"/>
            </a:pPr>
            <a:r>
              <a:rPr lang="en-US">
                <a:solidFill>
                  <a:srgbClr val="000000"/>
                </a:solidFill>
              </a:rPr>
              <a:t>Marine’s</a:t>
            </a:r>
            <a:endParaRPr>
              <a:solidFill>
                <a:srgbClr val="000000"/>
              </a:solidFill>
            </a:endParaRPr>
          </a:p>
          <a:p>
            <a:pPr indent="0" lvl="0" marL="9144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None/>
            </a:pPr>
            <a:r>
              <a:t/>
            </a:r>
            <a:endParaRPr/>
          </a:p>
        </p:txBody>
      </p:sp>
      <p:sp>
        <p:nvSpPr>
          <p:cNvPr id="923" name="Google Shape;923;gaae5ea07a3_0_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FF0000"/>
                </a:solidFill>
              </a:rPr>
              <a:t>Applicability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p195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3" name="Google Shape;1923;p195"/>
          <p:cNvSpPr txBox="1"/>
          <p:nvPr/>
        </p:nvSpPr>
        <p:spPr>
          <a:xfrm>
            <a:off x="8610600" y="6477000"/>
            <a:ext cx="449263" cy="341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1" i="0" lang="en-US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195"/>
          <p:cNvSpPr txBox="1"/>
          <p:nvPr/>
        </p:nvSpPr>
        <p:spPr>
          <a:xfrm>
            <a:off x="492125" y="1679575"/>
            <a:ext cx="8162925" cy="4619625"/>
          </a:xfrm>
          <a:prstGeom prst="rect">
            <a:avLst/>
          </a:prstGeom>
          <a:noFill/>
          <a:ln cap="flat" cmpd="sng" w="285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navigation holds you (on track/right of track by __________ /left of track by __________). Navigation recommends you (maintain course and speed/alter course and speed to  _________  to regain track). The nearest hazard to navigation is _________________, _________ yards off the (starboard/port) (bow/beam/quarter). The nearest aid to navigation is _________________, _________ yards off the (starboard/port) (bow/beam/quarter). There is ______ feet beneath the keel; this (concurs / does not concur) with charted depth.  Distance to turn is ___________ yards. Time to turn is __________________. Next course is __________________ degrees True.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__________________knots.</a:t>
            </a:r>
            <a:endParaRPr b="0" i="1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8" name="Shape 1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29" name="Google Shape;1929;p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52425" y="844550"/>
            <a:ext cx="9144001" cy="4615662"/>
          </a:xfrm>
          <a:prstGeom prst="rect">
            <a:avLst/>
          </a:prstGeom>
          <a:noFill/>
          <a:ln>
            <a:noFill/>
          </a:ln>
        </p:spPr>
      </p:pic>
      <p:sp>
        <p:nvSpPr>
          <p:cNvPr id="1930" name="Google Shape;1930;p196"/>
          <p:cNvSpPr txBox="1"/>
          <p:nvPr/>
        </p:nvSpPr>
        <p:spPr>
          <a:xfrm>
            <a:off x="7200" y="4034550"/>
            <a:ext cx="9129600" cy="3382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Ordered Course: 155 °T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Ordered Speed: </a:t>
            </a:r>
            <a:r>
              <a:rPr lang="en-US" sz="2800">
                <a:solidFill>
                  <a:srgbClr val="FFFFFF"/>
                </a:solidFill>
              </a:rPr>
              <a:t>4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1" name="Google Shape;1931;p196"/>
          <p:cNvSpPr txBox="1"/>
          <p:nvPr/>
        </p:nvSpPr>
        <p:spPr>
          <a:xfrm>
            <a:off x="0" y="320675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Practice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2" name="Google Shape;1932;p196"/>
          <p:cNvSpPr txBox="1"/>
          <p:nvPr/>
        </p:nvSpPr>
        <p:spPr>
          <a:xfrm>
            <a:off x="5181600" y="393700"/>
            <a:ext cx="43434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(Actual Draft: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7" name="Shape 1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8" name="Google Shape;1938;p1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0" y="-11"/>
            <a:ext cx="9143999" cy="672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939" name="Google Shape;1939;p197"/>
          <p:cNvSpPr txBox="1"/>
          <p:nvPr/>
        </p:nvSpPr>
        <p:spPr>
          <a:xfrm>
            <a:off x="4743450" y="241300"/>
            <a:ext cx="842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0" name="Google Shape;1940;p197"/>
          <p:cNvSpPr txBox="1"/>
          <p:nvPr/>
        </p:nvSpPr>
        <p:spPr>
          <a:xfrm rot="3642591">
            <a:off x="4795208" y="891860"/>
            <a:ext cx="900186" cy="6464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 </a:t>
            </a:r>
            <a:r>
              <a:rPr lang="en-US" sz="1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1" name="Google Shape;1941;p197"/>
          <p:cNvSpPr txBox="1"/>
          <p:nvPr/>
        </p:nvSpPr>
        <p:spPr>
          <a:xfrm>
            <a:off x="5713413" y="19542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42" name="Google Shape;1942;p197"/>
          <p:cNvGrpSpPr/>
          <p:nvPr/>
        </p:nvGrpSpPr>
        <p:grpSpPr>
          <a:xfrm rot="1920602">
            <a:off x="5629360" y="2209396"/>
            <a:ext cx="212553" cy="216708"/>
            <a:chOff x="4908438" y="4419600"/>
            <a:chExt cx="212219" cy="216098"/>
          </a:xfrm>
        </p:grpSpPr>
        <p:sp>
          <p:nvSpPr>
            <p:cNvPr id="1943" name="Google Shape;1943;p197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4" name="Google Shape;1944;p197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45" name="Google Shape;1945;p197"/>
          <p:cNvGrpSpPr/>
          <p:nvPr/>
        </p:nvGrpSpPr>
        <p:grpSpPr>
          <a:xfrm rot="1658234">
            <a:off x="6377074" y="3823883"/>
            <a:ext cx="212553" cy="216708"/>
            <a:chOff x="4908438" y="4419600"/>
            <a:chExt cx="212219" cy="216098"/>
          </a:xfrm>
        </p:grpSpPr>
        <p:sp>
          <p:nvSpPr>
            <p:cNvPr id="1946" name="Google Shape;1946;p197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7" name="Google Shape;1947;p197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48" name="Google Shape;1948;p197"/>
          <p:cNvSpPr txBox="1"/>
          <p:nvPr/>
        </p:nvSpPr>
        <p:spPr>
          <a:xfrm>
            <a:off x="6483350" y="364966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9" name="Google Shape;1949;p197"/>
          <p:cNvSpPr txBox="1"/>
          <p:nvPr/>
        </p:nvSpPr>
        <p:spPr>
          <a:xfrm rot="-748560">
            <a:off x="3767138" y="852488"/>
            <a:ext cx="8810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238°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0" name="Google Shape;1950;p197"/>
          <p:cNvSpPr txBox="1"/>
          <p:nvPr/>
        </p:nvSpPr>
        <p:spPr>
          <a:xfrm rot="-834504">
            <a:off x="3917950" y="1128713"/>
            <a:ext cx="13335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1,070yds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1" name="Google Shape;1951;p197"/>
          <p:cNvCxnSpPr/>
          <p:nvPr/>
        </p:nvCxnSpPr>
        <p:spPr>
          <a:xfrm flipH="1">
            <a:off x="4349750" y="457200"/>
            <a:ext cx="1057275" cy="69215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2" name="Google Shape;1952;p197"/>
          <p:cNvSpPr/>
          <p:nvPr/>
        </p:nvSpPr>
        <p:spPr>
          <a:xfrm rot="-6684540">
            <a:off x="5140326" y="57150"/>
            <a:ext cx="614362" cy="1576387"/>
          </a:xfrm>
          <a:prstGeom prst="arc">
            <a:avLst>
              <a:gd fmla="val 16498771" name="adj1"/>
              <a:gd fmla="val 552064" name="adj2"/>
            </a:avLst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3" name="Google Shape;1953;p197"/>
          <p:cNvCxnSpPr/>
          <p:nvPr/>
        </p:nvCxnSpPr>
        <p:spPr>
          <a:xfrm flipH="1">
            <a:off x="4532313" y="720725"/>
            <a:ext cx="1127125" cy="3175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54" name="Google Shape;1954;p197"/>
          <p:cNvSpPr txBox="1"/>
          <p:nvPr/>
        </p:nvSpPr>
        <p:spPr>
          <a:xfrm rot="-748560">
            <a:off x="5535613" y="355600"/>
            <a:ext cx="8810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088°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5" name="Google Shape;1955;p197"/>
          <p:cNvSpPr/>
          <p:nvPr/>
        </p:nvSpPr>
        <p:spPr>
          <a:xfrm>
            <a:off x="4872038" y="62388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6" name="Google Shape;1956;p197"/>
          <p:cNvCxnSpPr/>
          <p:nvPr/>
        </p:nvCxnSpPr>
        <p:spPr>
          <a:xfrm rot="10800000">
            <a:off x="4970463" y="725488"/>
            <a:ext cx="1582737" cy="3416300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1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0" name="Shape 1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1" name="Google Shape;1961;p198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visual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electronic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1" lang="en-US" sz="2000"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A5A5A5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2" name="Google Shape;1962;p198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3" name="Google Shape;1963;p198"/>
          <p:cNvSpPr/>
          <p:nvPr/>
        </p:nvSpPr>
        <p:spPr>
          <a:xfrm>
            <a:off x="5029200" y="4038600"/>
            <a:ext cx="3817938" cy="762000"/>
          </a:xfrm>
          <a:prstGeom prst="wedgeRoundRectCallout">
            <a:avLst>
              <a:gd fmla="val 3726" name="adj1"/>
              <a:gd fmla="val -327477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LOPs were based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both</a:t>
            </a: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on visual and RADAR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4" name="Google Shape;1964;p198"/>
          <p:cNvSpPr/>
          <p:nvPr/>
        </p:nvSpPr>
        <p:spPr>
          <a:xfrm>
            <a:off x="1600200" y="2057400"/>
            <a:ext cx="2590800" cy="762000"/>
          </a:xfrm>
          <a:prstGeom prst="wedgeRoundRectCallout">
            <a:avLst>
              <a:gd fmla="val 82830" name="adj1"/>
              <a:gd fmla="val -58460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LOPs were based only on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visual</a:t>
            </a:r>
            <a:endParaRPr b="0" i="1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5" name="Google Shape;1965;p198"/>
          <p:cNvSpPr/>
          <p:nvPr/>
        </p:nvSpPr>
        <p:spPr>
          <a:xfrm>
            <a:off x="2362200" y="3048000"/>
            <a:ext cx="3954463" cy="762000"/>
          </a:xfrm>
          <a:prstGeom prst="wedgeRoundRectCallout">
            <a:avLst>
              <a:gd fmla="val 42396" name="adj1"/>
              <a:gd fmla="val -190410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If the LOPs were based only on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electrical means(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RADAR</a:t>
            </a: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GPS</a:t>
            </a: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9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0" name="Google Shape;1970;p199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1" name="Google Shape;1971;p199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2" name="Google Shape;1972;p199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6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200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8" name="Google Shape;1978;p200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9" name="Google Shape;1979;p200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0" name="Google Shape;1980;p200"/>
          <p:cNvSpPr txBox="1"/>
          <p:nvPr/>
        </p:nvSpPr>
        <p:spPr>
          <a:xfrm>
            <a:off x="228600" y="3810000"/>
            <a:ext cx="8610600" cy="2432050"/>
          </a:xfrm>
          <a:prstGeom prst="rect">
            <a:avLst/>
          </a:prstGeom>
          <a:solidFill>
            <a:srgbClr val="FFFF00"/>
          </a:solidFill>
          <a:ln cap="flat" cmpd="sng" w="1587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1" lang="en-US" sz="3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INSTRUCTION in this Class </a:t>
            </a:r>
            <a:endParaRPr b="1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You must alter course to regain track</a:t>
            </a:r>
            <a:b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  if you are off track </a:t>
            </a:r>
            <a:r>
              <a:rPr b="1" i="1" lang="en-US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GREATER THAN 50yds</a:t>
            </a:r>
            <a: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b="1" i="0" lang="en-US" sz="2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1" i="0" sz="2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5" name="Shape 1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6" name="Google Shape;1986;p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50" y="-11"/>
            <a:ext cx="9143999" cy="6726322"/>
          </a:xfrm>
          <a:prstGeom prst="rect">
            <a:avLst/>
          </a:prstGeom>
          <a:noFill/>
          <a:ln>
            <a:noFill/>
          </a:ln>
        </p:spPr>
      </p:pic>
      <p:sp>
        <p:nvSpPr>
          <p:cNvPr id="1987" name="Google Shape;1987;p201"/>
          <p:cNvSpPr txBox="1"/>
          <p:nvPr/>
        </p:nvSpPr>
        <p:spPr>
          <a:xfrm>
            <a:off x="4743450" y="241300"/>
            <a:ext cx="842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8" name="Google Shape;1988;p201"/>
          <p:cNvSpPr txBox="1"/>
          <p:nvPr/>
        </p:nvSpPr>
        <p:spPr>
          <a:xfrm rot="3642407">
            <a:off x="4743451" y="884237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9" name="Google Shape;1989;p201"/>
          <p:cNvSpPr txBox="1"/>
          <p:nvPr/>
        </p:nvSpPr>
        <p:spPr>
          <a:xfrm>
            <a:off x="5713413" y="19542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90" name="Google Shape;1990;p201"/>
          <p:cNvGrpSpPr/>
          <p:nvPr/>
        </p:nvGrpSpPr>
        <p:grpSpPr>
          <a:xfrm rot="1920602">
            <a:off x="5629360" y="2209396"/>
            <a:ext cx="212553" cy="216708"/>
            <a:chOff x="4908438" y="4419600"/>
            <a:chExt cx="212219" cy="216098"/>
          </a:xfrm>
        </p:grpSpPr>
        <p:sp>
          <p:nvSpPr>
            <p:cNvPr id="1991" name="Google Shape;1991;p201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2" name="Google Shape;1992;p201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93" name="Google Shape;1993;p201"/>
          <p:cNvGrpSpPr/>
          <p:nvPr/>
        </p:nvGrpSpPr>
        <p:grpSpPr>
          <a:xfrm rot="1658234">
            <a:off x="6377074" y="3823883"/>
            <a:ext cx="212553" cy="216708"/>
            <a:chOff x="4908438" y="4419600"/>
            <a:chExt cx="212219" cy="216098"/>
          </a:xfrm>
        </p:grpSpPr>
        <p:sp>
          <p:nvSpPr>
            <p:cNvPr id="1994" name="Google Shape;1994;p201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5" name="Google Shape;1995;p201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6" name="Google Shape;1996;p201"/>
          <p:cNvSpPr txBox="1"/>
          <p:nvPr/>
        </p:nvSpPr>
        <p:spPr>
          <a:xfrm>
            <a:off x="6483350" y="364966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7" name="Google Shape;1997;p201"/>
          <p:cNvSpPr/>
          <p:nvPr/>
        </p:nvSpPr>
        <p:spPr>
          <a:xfrm>
            <a:off x="4872038" y="62388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8" name="Google Shape;1998;p201"/>
          <p:cNvCxnSpPr/>
          <p:nvPr/>
        </p:nvCxnSpPr>
        <p:spPr>
          <a:xfrm rot="10800000">
            <a:off x="4962525" y="736600"/>
            <a:ext cx="1582738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2" name="Shape 2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3" name="Google Shape;2003;p202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202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5" name="Google Shape;2005;p202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202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7" name="Google Shape;2007;p202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203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203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4" name="Google Shape;2014;p203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03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6" name="Google Shape;2016;p203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0" name="Shape 2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21" name="Google Shape;2021;p2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77788"/>
            <a:ext cx="9029700" cy="61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2" name="Google Shape;2022;p204"/>
          <p:cNvSpPr txBox="1"/>
          <p:nvPr/>
        </p:nvSpPr>
        <p:spPr>
          <a:xfrm>
            <a:off x="1544638" y="77788"/>
            <a:ext cx="10493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3" name="Google Shape;2023;p204"/>
          <p:cNvSpPr/>
          <p:nvPr/>
        </p:nvSpPr>
        <p:spPr>
          <a:xfrm>
            <a:off x="1338263" y="147638"/>
            <a:ext cx="225425" cy="2286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04"/>
          <p:cNvSpPr txBox="1"/>
          <p:nvPr/>
        </p:nvSpPr>
        <p:spPr>
          <a:xfrm>
            <a:off x="2443163" y="1489075"/>
            <a:ext cx="94932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5" name="Google Shape;2025;p204"/>
          <p:cNvSpPr txBox="1"/>
          <p:nvPr/>
        </p:nvSpPr>
        <p:spPr>
          <a:xfrm>
            <a:off x="4114800" y="27543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26" name="Google Shape;2026;p204"/>
          <p:cNvCxnSpPr/>
          <p:nvPr/>
        </p:nvCxnSpPr>
        <p:spPr>
          <a:xfrm rot="10800000">
            <a:off x="1443038" y="298450"/>
            <a:ext cx="3814762" cy="2901950"/>
          </a:xfrm>
          <a:prstGeom prst="straightConnector1">
            <a:avLst/>
          </a:prstGeom>
          <a:noFill/>
          <a:ln cap="flat" cmpd="sng" w="317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27" name="Google Shape;2027;p204"/>
          <p:cNvGrpSpPr/>
          <p:nvPr/>
        </p:nvGrpSpPr>
        <p:grpSpPr>
          <a:xfrm rot="2182647">
            <a:off x="2942680" y="1504786"/>
            <a:ext cx="373063" cy="190500"/>
            <a:chOff x="685273" y="4465801"/>
            <a:chExt cx="1080003" cy="545202"/>
          </a:xfrm>
        </p:grpSpPr>
        <p:cxnSp>
          <p:nvCxnSpPr>
            <p:cNvPr id="2028" name="Google Shape;2028;p204"/>
            <p:cNvCxnSpPr/>
            <p:nvPr/>
          </p:nvCxnSpPr>
          <p:spPr>
            <a:xfrm>
              <a:off x="685273" y="4705127"/>
              <a:ext cx="1080003" cy="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29" name="Google Shape;2029;p204"/>
            <p:cNvGrpSpPr/>
            <p:nvPr/>
          </p:nvGrpSpPr>
          <p:grpSpPr>
            <a:xfrm>
              <a:off x="788842" y="4465801"/>
              <a:ext cx="363062" cy="545202"/>
              <a:chOff x="-1762701" y="1685590"/>
              <a:chExt cx="363062" cy="545202"/>
            </a:xfrm>
          </p:grpSpPr>
          <p:sp>
            <p:nvSpPr>
              <p:cNvPr id="2030" name="Google Shape;2030;p204"/>
              <p:cNvSpPr/>
              <p:nvPr/>
            </p:nvSpPr>
            <p:spPr>
              <a:xfrm>
                <a:off x="-1762701" y="1685590"/>
                <a:ext cx="363062" cy="545202"/>
              </a:xfrm>
              <a:prstGeom prst="ellipse">
                <a:avLst/>
              </a:prstGeom>
              <a:noFill/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1" name="Google Shape;2031;p204"/>
              <p:cNvSpPr/>
              <p:nvPr/>
            </p:nvSpPr>
            <p:spPr>
              <a:xfrm>
                <a:off x="-1609838" y="1926062"/>
                <a:ext cx="87318" cy="104496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32" name="Google Shape;2032;p204"/>
            <p:cNvSpPr/>
            <p:nvPr/>
          </p:nvSpPr>
          <p:spPr>
            <a:xfrm>
              <a:off x="920464" y="4736095"/>
              <a:ext cx="654831" cy="2339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33" name="Google Shape;2033;p204"/>
          <p:cNvGrpSpPr/>
          <p:nvPr/>
        </p:nvGrpSpPr>
        <p:grpSpPr>
          <a:xfrm rot="2224574">
            <a:off x="4598824" y="2759339"/>
            <a:ext cx="373063" cy="158750"/>
            <a:chOff x="679308" y="4456610"/>
            <a:chExt cx="1080000" cy="457200"/>
          </a:xfrm>
        </p:grpSpPr>
        <p:cxnSp>
          <p:nvCxnSpPr>
            <p:cNvPr id="2034" name="Google Shape;2034;p204"/>
            <p:cNvCxnSpPr/>
            <p:nvPr/>
          </p:nvCxnSpPr>
          <p:spPr>
            <a:xfrm>
              <a:off x="679308" y="4707178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35" name="Google Shape;2035;p204"/>
            <p:cNvGrpSpPr/>
            <p:nvPr/>
          </p:nvGrpSpPr>
          <p:grpSpPr>
            <a:xfrm>
              <a:off x="998174" y="4456610"/>
              <a:ext cx="454980" cy="457200"/>
              <a:chOff x="-1553369" y="1676399"/>
              <a:chExt cx="454980" cy="457200"/>
            </a:xfrm>
          </p:grpSpPr>
          <p:sp>
            <p:nvSpPr>
              <p:cNvPr id="2036" name="Google Shape;2036;p204"/>
              <p:cNvSpPr/>
              <p:nvPr/>
            </p:nvSpPr>
            <p:spPr>
              <a:xfrm>
                <a:off x="-1553369" y="1676399"/>
                <a:ext cx="454980" cy="457200"/>
              </a:xfrm>
              <a:prstGeom prst="ellipse">
                <a:avLst/>
              </a:prstGeom>
              <a:noFill/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37" name="Google Shape;2037;p204"/>
              <p:cNvSpPr/>
              <p:nvPr/>
            </p:nvSpPr>
            <p:spPr>
              <a:xfrm>
                <a:off x="-1369539" y="1859279"/>
                <a:ext cx="87320" cy="91440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38" name="Google Shape;2038;p204"/>
          <p:cNvSpPr/>
          <p:nvPr/>
        </p:nvSpPr>
        <p:spPr>
          <a:xfrm rot="2182647">
            <a:off x="4640263" y="2846388"/>
            <a:ext cx="227012" cy="80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204"/>
          <p:cNvSpPr txBox="1"/>
          <p:nvPr/>
        </p:nvSpPr>
        <p:spPr>
          <a:xfrm rot="2209601">
            <a:off x="1543050" y="458788"/>
            <a:ext cx="1066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0" name="Google Shape;2040;p204"/>
          <p:cNvSpPr/>
          <p:nvPr/>
        </p:nvSpPr>
        <p:spPr>
          <a:xfrm>
            <a:off x="3876675" y="1758950"/>
            <a:ext cx="46038" cy="46038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p204"/>
          <p:cNvSpPr txBox="1"/>
          <p:nvPr/>
        </p:nvSpPr>
        <p:spPr>
          <a:xfrm>
            <a:off x="5451475" y="2544763"/>
            <a:ext cx="94932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2" name="Google Shape;2042;p204"/>
          <p:cNvSpPr txBox="1"/>
          <p:nvPr/>
        </p:nvSpPr>
        <p:spPr>
          <a:xfrm>
            <a:off x="6969125" y="37068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43" name="Google Shape;2043;p204"/>
          <p:cNvCxnSpPr/>
          <p:nvPr/>
        </p:nvCxnSpPr>
        <p:spPr>
          <a:xfrm rot="10800000">
            <a:off x="3905250" y="1790700"/>
            <a:ext cx="3689350" cy="2709863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44" name="Google Shape;2044;p204"/>
          <p:cNvGrpSpPr/>
          <p:nvPr/>
        </p:nvGrpSpPr>
        <p:grpSpPr>
          <a:xfrm rot="2182647">
            <a:off x="5270063" y="2847891"/>
            <a:ext cx="373062" cy="190500"/>
            <a:chOff x="685663" y="4465801"/>
            <a:chExt cx="1080000" cy="545202"/>
          </a:xfrm>
        </p:grpSpPr>
        <p:cxnSp>
          <p:nvCxnSpPr>
            <p:cNvPr id="2045" name="Google Shape;2045;p204"/>
            <p:cNvCxnSpPr/>
            <p:nvPr/>
          </p:nvCxnSpPr>
          <p:spPr>
            <a:xfrm>
              <a:off x="685663" y="4706707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46" name="Google Shape;2046;p204"/>
            <p:cNvGrpSpPr/>
            <p:nvPr/>
          </p:nvGrpSpPr>
          <p:grpSpPr>
            <a:xfrm>
              <a:off x="788842" y="4465801"/>
              <a:ext cx="363062" cy="545202"/>
              <a:chOff x="-1762701" y="1685590"/>
              <a:chExt cx="363062" cy="545202"/>
            </a:xfrm>
          </p:grpSpPr>
          <p:sp>
            <p:nvSpPr>
              <p:cNvPr id="2047" name="Google Shape;2047;p204"/>
              <p:cNvSpPr/>
              <p:nvPr/>
            </p:nvSpPr>
            <p:spPr>
              <a:xfrm>
                <a:off x="-1762701" y="1685590"/>
                <a:ext cx="363062" cy="545202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48" name="Google Shape;2048;p204"/>
              <p:cNvSpPr/>
              <p:nvPr/>
            </p:nvSpPr>
            <p:spPr>
              <a:xfrm>
                <a:off x="-1609838" y="1926062"/>
                <a:ext cx="87318" cy="104496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49" name="Google Shape;2049;p204"/>
            <p:cNvSpPr/>
            <p:nvPr/>
          </p:nvSpPr>
          <p:spPr>
            <a:xfrm>
              <a:off x="920464" y="4736095"/>
              <a:ext cx="654831" cy="2339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0" name="Google Shape;2050;p204"/>
          <p:cNvSpPr txBox="1"/>
          <p:nvPr/>
        </p:nvSpPr>
        <p:spPr>
          <a:xfrm rot="2209601">
            <a:off x="3813175" y="1789113"/>
            <a:ext cx="1066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51" name="Google Shape;2051;p204"/>
          <p:cNvGrpSpPr/>
          <p:nvPr/>
        </p:nvGrpSpPr>
        <p:grpSpPr>
          <a:xfrm rot="2182647">
            <a:off x="6890900" y="4038516"/>
            <a:ext cx="373063" cy="190500"/>
            <a:chOff x="685663" y="4465802"/>
            <a:chExt cx="1080000" cy="545202"/>
          </a:xfrm>
        </p:grpSpPr>
        <p:cxnSp>
          <p:nvCxnSpPr>
            <p:cNvPr id="2052" name="Google Shape;2052;p204"/>
            <p:cNvCxnSpPr/>
            <p:nvPr/>
          </p:nvCxnSpPr>
          <p:spPr>
            <a:xfrm>
              <a:off x="685663" y="4706707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53" name="Google Shape;2053;p204"/>
            <p:cNvGrpSpPr/>
            <p:nvPr/>
          </p:nvGrpSpPr>
          <p:grpSpPr>
            <a:xfrm>
              <a:off x="788839" y="4465802"/>
              <a:ext cx="363065" cy="545202"/>
              <a:chOff x="-1762704" y="1685591"/>
              <a:chExt cx="363065" cy="545202"/>
            </a:xfrm>
          </p:grpSpPr>
          <p:sp>
            <p:nvSpPr>
              <p:cNvPr id="2054" name="Google Shape;2054;p204"/>
              <p:cNvSpPr/>
              <p:nvPr/>
            </p:nvSpPr>
            <p:spPr>
              <a:xfrm>
                <a:off x="-1762704" y="1685591"/>
                <a:ext cx="363065" cy="545202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55" name="Google Shape;2055;p204"/>
              <p:cNvSpPr/>
              <p:nvPr/>
            </p:nvSpPr>
            <p:spPr>
              <a:xfrm>
                <a:off x="-1609840" y="1926063"/>
                <a:ext cx="87320" cy="104496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56" name="Google Shape;2056;p204"/>
            <p:cNvSpPr/>
            <p:nvPr/>
          </p:nvSpPr>
          <p:spPr>
            <a:xfrm>
              <a:off x="886732" y="4729128"/>
              <a:ext cx="657189" cy="231712"/>
            </a:xfrm>
            <a:prstGeom prst="rect">
              <a:avLst/>
            </a:prstGeom>
            <a:solidFill>
              <a:srgbClr val="DAE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57" name="Google Shape;2057;p204"/>
          <p:cNvSpPr txBox="1"/>
          <p:nvPr/>
        </p:nvSpPr>
        <p:spPr>
          <a:xfrm>
            <a:off x="3724275" y="1362075"/>
            <a:ext cx="1049338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8" name="Google Shape;2058;p204"/>
          <p:cNvSpPr/>
          <p:nvPr/>
        </p:nvSpPr>
        <p:spPr>
          <a:xfrm>
            <a:off x="3814763" y="1685925"/>
            <a:ext cx="152400" cy="182563"/>
          </a:xfrm>
          <a:prstGeom prst="ellipse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59" name="Google Shape;2059;p204"/>
          <p:cNvCxnSpPr>
            <a:stCxn id="2031" idx="7"/>
          </p:cNvCxnSpPr>
          <p:nvPr/>
        </p:nvCxnSpPr>
        <p:spPr>
          <a:xfrm>
            <a:off x="3074562" y="1552476"/>
            <a:ext cx="746100" cy="21120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2060" name="Google Shape;2060;p204"/>
          <p:cNvSpPr txBox="1"/>
          <p:nvPr/>
        </p:nvSpPr>
        <p:spPr>
          <a:xfrm>
            <a:off x="2900363" y="1747838"/>
            <a:ext cx="110172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250yds</a:t>
            </a:r>
            <a:endParaRPr b="1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1" name="Google Shape;2061;p204"/>
          <p:cNvSpPr txBox="1"/>
          <p:nvPr/>
        </p:nvSpPr>
        <p:spPr>
          <a:xfrm>
            <a:off x="4191000" y="3200400"/>
            <a:ext cx="842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2" name="Google Shape;2062;p204"/>
          <p:cNvSpPr txBox="1"/>
          <p:nvPr/>
        </p:nvSpPr>
        <p:spPr>
          <a:xfrm rot="3642407">
            <a:off x="4700588" y="3589338"/>
            <a:ext cx="90011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155T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3" name="Google Shape;2063;p204"/>
          <p:cNvSpPr txBox="1"/>
          <p:nvPr/>
        </p:nvSpPr>
        <p:spPr>
          <a:xfrm>
            <a:off x="5740400" y="48879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064" name="Google Shape;2064;p204"/>
          <p:cNvGrpSpPr/>
          <p:nvPr/>
        </p:nvGrpSpPr>
        <p:grpSpPr>
          <a:xfrm rot="1920602">
            <a:off x="5692860" y="5165321"/>
            <a:ext cx="212553" cy="216708"/>
            <a:chOff x="4908438" y="4419600"/>
            <a:chExt cx="212219" cy="216098"/>
          </a:xfrm>
        </p:grpSpPr>
        <p:sp>
          <p:nvSpPr>
            <p:cNvPr id="2065" name="Google Shape;2065;p204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204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67" name="Google Shape;2067;p204"/>
          <p:cNvSpPr/>
          <p:nvPr/>
        </p:nvSpPr>
        <p:spPr>
          <a:xfrm>
            <a:off x="4829175" y="332898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8" name="Google Shape;2068;p204"/>
          <p:cNvCxnSpPr/>
          <p:nvPr/>
        </p:nvCxnSpPr>
        <p:spPr>
          <a:xfrm rot="10800000">
            <a:off x="4919663" y="3441700"/>
            <a:ext cx="1582737" cy="34163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069" name="Google Shape;2069;p204"/>
          <p:cNvCxnSpPr/>
          <p:nvPr/>
        </p:nvCxnSpPr>
        <p:spPr>
          <a:xfrm flipH="1">
            <a:off x="4929188" y="2914650"/>
            <a:ext cx="508000" cy="527050"/>
          </a:xfrm>
          <a:prstGeom prst="straightConnector1">
            <a:avLst/>
          </a:prstGeom>
          <a:noFill/>
          <a:ln cap="flat" cmpd="sng" w="44450">
            <a:solidFill>
              <a:srgbClr val="FF000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2070" name="Google Shape;2070;p204"/>
          <p:cNvSpPr txBox="1"/>
          <p:nvPr/>
        </p:nvSpPr>
        <p:spPr>
          <a:xfrm>
            <a:off x="4953000" y="2711450"/>
            <a:ext cx="1752600" cy="16319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0000"/>
              <a:buFont typeface="Arial"/>
              <a:buNone/>
            </a:pPr>
            <a:r>
              <a:rPr b="1" i="0" lang="en-US" sz="10000" u="none" cap="none" strike="noStrike">
                <a:solidFill>
                  <a:srgbClr val="FF0000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×</a:t>
            </a:r>
            <a:endParaRPr b="1" i="0" sz="10000" u="none" cap="none" strike="noStrike">
              <a:solidFill>
                <a:srgbClr val="FF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2071" name="Google Shape;2071;p204"/>
          <p:cNvSpPr/>
          <p:nvPr/>
        </p:nvSpPr>
        <p:spPr>
          <a:xfrm>
            <a:off x="346075" y="3841750"/>
            <a:ext cx="4408488" cy="1350963"/>
          </a:xfrm>
          <a:prstGeom prst="wedgeRoundRectCallout">
            <a:avLst>
              <a:gd fmla="val 51962" name="adj1"/>
              <a:gd fmla="val -73246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Calculate Set &amp; Drift </a:t>
            </a:r>
            <a:b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when you have </a:t>
            </a:r>
            <a:r>
              <a:rPr b="1" i="1" lang="en-US" sz="2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two consecutive fixes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b="1" i="1" lang="en-US" sz="22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on the same Co / Sp</a:t>
            </a:r>
            <a:endParaRPr b="1" i="1" sz="2200" u="sng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2" name="Google Shape;2072;p204"/>
          <p:cNvSpPr txBox="1"/>
          <p:nvPr/>
        </p:nvSpPr>
        <p:spPr>
          <a:xfrm>
            <a:off x="1547813" y="76200"/>
            <a:ext cx="1049337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3" name="Google Shape;2073;p204"/>
          <p:cNvSpPr/>
          <p:nvPr/>
        </p:nvSpPr>
        <p:spPr>
          <a:xfrm>
            <a:off x="1341438" y="146050"/>
            <a:ext cx="225425" cy="2286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4" name="Google Shape;2074;p204"/>
          <p:cNvSpPr txBox="1"/>
          <p:nvPr/>
        </p:nvSpPr>
        <p:spPr>
          <a:xfrm>
            <a:off x="2446338" y="1477963"/>
            <a:ext cx="94932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75" name="Google Shape;2075;p204"/>
          <p:cNvCxnSpPr/>
          <p:nvPr/>
        </p:nvCxnSpPr>
        <p:spPr>
          <a:xfrm rot="10800000">
            <a:off x="1446213" y="296863"/>
            <a:ext cx="3814762" cy="2901950"/>
          </a:xfrm>
          <a:prstGeom prst="straightConnector1">
            <a:avLst/>
          </a:prstGeom>
          <a:noFill/>
          <a:ln cap="flat" cmpd="sng" w="317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076" name="Google Shape;2076;p204"/>
          <p:cNvGrpSpPr/>
          <p:nvPr/>
        </p:nvGrpSpPr>
        <p:grpSpPr>
          <a:xfrm rot="2182647">
            <a:off x="2945854" y="1503198"/>
            <a:ext cx="373063" cy="190500"/>
            <a:chOff x="685273" y="4465802"/>
            <a:chExt cx="1080003" cy="545199"/>
          </a:xfrm>
        </p:grpSpPr>
        <p:cxnSp>
          <p:nvCxnSpPr>
            <p:cNvPr id="2077" name="Google Shape;2077;p204"/>
            <p:cNvCxnSpPr/>
            <p:nvPr/>
          </p:nvCxnSpPr>
          <p:spPr>
            <a:xfrm>
              <a:off x="685273" y="4705127"/>
              <a:ext cx="1080003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78" name="Google Shape;2078;p204"/>
            <p:cNvGrpSpPr/>
            <p:nvPr/>
          </p:nvGrpSpPr>
          <p:grpSpPr>
            <a:xfrm>
              <a:off x="788841" y="4465802"/>
              <a:ext cx="363062" cy="545199"/>
              <a:chOff x="-1762702" y="1685591"/>
              <a:chExt cx="363062" cy="545199"/>
            </a:xfrm>
          </p:grpSpPr>
          <p:sp>
            <p:nvSpPr>
              <p:cNvPr id="2079" name="Google Shape;2079;p204"/>
              <p:cNvSpPr/>
              <p:nvPr/>
            </p:nvSpPr>
            <p:spPr>
              <a:xfrm>
                <a:off x="-1762702" y="1685591"/>
                <a:ext cx="363062" cy="545199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0" name="Google Shape;2080;p204"/>
              <p:cNvSpPr/>
              <p:nvPr/>
            </p:nvSpPr>
            <p:spPr>
              <a:xfrm>
                <a:off x="-1609838" y="1926061"/>
                <a:ext cx="87318" cy="104498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081" name="Google Shape;2081;p204"/>
            <p:cNvSpPr/>
            <p:nvPr/>
          </p:nvSpPr>
          <p:spPr>
            <a:xfrm>
              <a:off x="920464" y="4736095"/>
              <a:ext cx="654831" cy="2339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82" name="Google Shape;2082;p204"/>
          <p:cNvGrpSpPr/>
          <p:nvPr/>
        </p:nvGrpSpPr>
        <p:grpSpPr>
          <a:xfrm rot="2224574">
            <a:off x="4601999" y="2757751"/>
            <a:ext cx="373063" cy="158750"/>
            <a:chOff x="679308" y="4456610"/>
            <a:chExt cx="1080000" cy="457200"/>
          </a:xfrm>
        </p:grpSpPr>
        <p:cxnSp>
          <p:nvCxnSpPr>
            <p:cNvPr id="2083" name="Google Shape;2083;p204"/>
            <p:cNvCxnSpPr/>
            <p:nvPr/>
          </p:nvCxnSpPr>
          <p:spPr>
            <a:xfrm>
              <a:off x="679308" y="4707178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2084" name="Google Shape;2084;p204"/>
            <p:cNvGrpSpPr/>
            <p:nvPr/>
          </p:nvGrpSpPr>
          <p:grpSpPr>
            <a:xfrm>
              <a:off x="998174" y="4456610"/>
              <a:ext cx="454980" cy="457200"/>
              <a:chOff x="-1553369" y="1676399"/>
              <a:chExt cx="454980" cy="457200"/>
            </a:xfrm>
          </p:grpSpPr>
          <p:sp>
            <p:nvSpPr>
              <p:cNvPr id="2085" name="Google Shape;2085;p204"/>
              <p:cNvSpPr/>
              <p:nvPr/>
            </p:nvSpPr>
            <p:spPr>
              <a:xfrm>
                <a:off x="-1553369" y="1676399"/>
                <a:ext cx="454980" cy="457200"/>
              </a:xfrm>
              <a:prstGeom prst="ellipse">
                <a:avLst/>
              </a:prstGeom>
              <a:noFill/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086" name="Google Shape;2086;p204"/>
              <p:cNvSpPr/>
              <p:nvPr/>
            </p:nvSpPr>
            <p:spPr>
              <a:xfrm>
                <a:off x="-1369539" y="1859279"/>
                <a:ext cx="87320" cy="91440"/>
              </a:xfrm>
              <a:prstGeom prst="ellipse">
                <a:avLst/>
              </a:prstGeom>
              <a:solidFill>
                <a:schemeClr val="dk1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087" name="Google Shape;2087;p204"/>
          <p:cNvSpPr/>
          <p:nvPr/>
        </p:nvSpPr>
        <p:spPr>
          <a:xfrm rot="2182647">
            <a:off x="4643438" y="2844800"/>
            <a:ext cx="227012" cy="80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8" name="Google Shape;2088;p204"/>
          <p:cNvSpPr txBox="1"/>
          <p:nvPr/>
        </p:nvSpPr>
        <p:spPr>
          <a:xfrm rot="2209601">
            <a:off x="1546225" y="457200"/>
            <a:ext cx="10668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9" name="Google Shape;2089;p204"/>
          <p:cNvSpPr txBox="1"/>
          <p:nvPr/>
        </p:nvSpPr>
        <p:spPr>
          <a:xfrm>
            <a:off x="4117975" y="2754313"/>
            <a:ext cx="94932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p3"/>
          <p:cNvSpPr txBox="1"/>
          <p:nvPr/>
        </p:nvSpPr>
        <p:spPr>
          <a:xfrm>
            <a:off x="304800" y="1981200"/>
            <a:ext cx="8416925" cy="13112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just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process of estimating your ship’s future</a:t>
            </a:r>
            <a:r>
              <a:rPr b="1" i="1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position without considering the  effects of wind and current. Based on the ship’s </a:t>
            </a:r>
            <a:r>
              <a:rPr b="1" i="0" lang="en-US" sz="24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ordered course and speed</a:t>
            </a: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3"/>
          <p:cNvSpPr txBox="1"/>
          <p:nvPr>
            <p:ph type="title"/>
          </p:nvPr>
        </p:nvSpPr>
        <p:spPr>
          <a:xfrm>
            <a:off x="492125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Dead Reckoning</a:t>
            </a:r>
            <a:endParaRPr/>
          </a:p>
        </p:txBody>
      </p:sp>
      <p:sp>
        <p:nvSpPr>
          <p:cNvPr id="931" name="Google Shape;931;p3"/>
          <p:cNvSpPr/>
          <p:nvPr/>
        </p:nvSpPr>
        <p:spPr>
          <a:xfrm>
            <a:off x="762000" y="4902200"/>
            <a:ext cx="457200" cy="4572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2" name="Google Shape;932;p3"/>
          <p:cNvCxnSpPr/>
          <p:nvPr/>
        </p:nvCxnSpPr>
        <p:spPr>
          <a:xfrm>
            <a:off x="990600" y="5130800"/>
            <a:ext cx="72390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933" name="Google Shape;933;p3"/>
          <p:cNvSpPr/>
          <p:nvPr/>
        </p:nvSpPr>
        <p:spPr>
          <a:xfrm>
            <a:off x="4038600" y="4902200"/>
            <a:ext cx="457200" cy="457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4" name="Google Shape;934;p3"/>
          <p:cNvSpPr/>
          <p:nvPr/>
        </p:nvSpPr>
        <p:spPr>
          <a:xfrm rot="-5400000">
            <a:off x="7467600" y="4902200"/>
            <a:ext cx="457200" cy="457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5" name="Google Shape;935;p3"/>
          <p:cNvSpPr txBox="1"/>
          <p:nvPr/>
        </p:nvSpPr>
        <p:spPr>
          <a:xfrm>
            <a:off x="533400" y="4597400"/>
            <a:ext cx="762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3"/>
          <p:cNvSpPr txBox="1"/>
          <p:nvPr/>
        </p:nvSpPr>
        <p:spPr>
          <a:xfrm>
            <a:off x="3886200" y="4597400"/>
            <a:ext cx="762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3"/>
          <p:cNvSpPr txBox="1"/>
          <p:nvPr/>
        </p:nvSpPr>
        <p:spPr>
          <a:xfrm>
            <a:off x="7324725" y="4597400"/>
            <a:ext cx="762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3"/>
          <p:cNvSpPr/>
          <p:nvPr/>
        </p:nvSpPr>
        <p:spPr>
          <a:xfrm flipH="1">
            <a:off x="4038600" y="4902200"/>
            <a:ext cx="457200" cy="457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39" name="Google Shape;939;p3"/>
          <p:cNvSpPr/>
          <p:nvPr/>
        </p:nvSpPr>
        <p:spPr>
          <a:xfrm>
            <a:off x="7467600" y="4902200"/>
            <a:ext cx="457200" cy="457200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40" name="Google Shape;940;p3"/>
          <p:cNvSpPr txBox="1"/>
          <p:nvPr/>
        </p:nvSpPr>
        <p:spPr>
          <a:xfrm>
            <a:off x="1143000" y="4826000"/>
            <a:ext cx="1143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C: 090°T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S: 10 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3"/>
          <p:cNvSpPr txBox="1"/>
          <p:nvPr/>
        </p:nvSpPr>
        <p:spPr>
          <a:xfrm>
            <a:off x="4267200" y="3276600"/>
            <a:ext cx="4419600" cy="8302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How do we label every DR?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Time + Course +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3"/>
          <p:cNvSpPr/>
          <p:nvPr/>
        </p:nvSpPr>
        <p:spPr>
          <a:xfrm>
            <a:off x="4649788" y="3209925"/>
            <a:ext cx="174625" cy="174625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3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p205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05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6" name="Google Shape;2096;p205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05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8" name="Google Shape;2098;p205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9" name="Google Shape;2099;p205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and Drift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N/A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N/A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3" name="Shape 2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4" name="Google Shape;2104;p206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solidFill>
                <a:srgbClr val="D8D8D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Set and Drift is __________________degrees True at ________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5" name="Google Shape;2105;p206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6" name="Google Shape;2106;p206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p206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8" name="Google Shape;2108;p206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9" name="Google Shape;2109;p206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Set and Drift is </a:t>
            </a:r>
            <a:r>
              <a:rPr b="1" i="0" lang="en-US" sz="2000" u="sng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N/A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 N/A 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0" name="Google Shape;2110;p206"/>
          <p:cNvSpPr/>
          <p:nvPr/>
        </p:nvSpPr>
        <p:spPr>
          <a:xfrm>
            <a:off x="554038" y="5186363"/>
            <a:ext cx="3124200" cy="923925"/>
          </a:xfrm>
          <a:prstGeom prst="wedgeRoundRectCallout">
            <a:avLst>
              <a:gd fmla="val 60619" name="adj1"/>
              <a:gd fmla="val -102821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Aids to Navigation</a:t>
            </a: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8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Light, Buoy, Daymark,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1" name="Google Shape;2111;p206"/>
          <p:cNvSpPr/>
          <p:nvPr/>
        </p:nvSpPr>
        <p:spPr>
          <a:xfrm>
            <a:off x="554038" y="2324100"/>
            <a:ext cx="3200400" cy="1219200"/>
          </a:xfrm>
          <a:prstGeom prst="wedgeRoundRectCallout">
            <a:avLst>
              <a:gd fmla="val 59760" name="adj1"/>
              <a:gd fmla="val 54258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Hazards to Navigation</a:t>
            </a: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8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Shoal water, Wreck,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168275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Other vessel anchored etc.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2" name="Google Shape;2112;p206"/>
          <p:cNvSpPr/>
          <p:nvPr/>
        </p:nvSpPr>
        <p:spPr>
          <a:xfrm>
            <a:off x="5486400" y="1890713"/>
            <a:ext cx="3200400" cy="1524000"/>
          </a:xfrm>
          <a:prstGeom prst="wedgeRoundRectCallout">
            <a:avLst>
              <a:gd fmla="val -15677" name="adj1"/>
              <a:gd fmla="val -47779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Hazards to Navigation</a:t>
            </a: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Select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absolute nearest hazard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 NAVAIDs are not hazards.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3" name="Google Shape;2113;p206"/>
          <p:cNvSpPr/>
          <p:nvPr/>
        </p:nvSpPr>
        <p:spPr>
          <a:xfrm>
            <a:off x="3967163" y="4953000"/>
            <a:ext cx="4873625" cy="1747838"/>
          </a:xfrm>
          <a:prstGeom prst="wedgeRoundRectCallout">
            <a:avLst>
              <a:gd fmla="val -27362" name="adj1"/>
              <a:gd fmla="val -48505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1" lang="en-U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Aids to Navigation</a:t>
            </a: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61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Remember, you’re talking to the CONN.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7461" lvl="0" marL="18573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Pick a NAVAID preferably </a:t>
            </a:r>
            <a:r>
              <a:rPr b="1" i="1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ahead of your vessel</a:t>
            </a: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so they can look out at it while still keeping a good lookout. Astern is no other options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8" name="Shape 2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9" name="Google Shape;2119;p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539850" cy="674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0" name="Google Shape;2120;p20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59488" y="246063"/>
            <a:ext cx="2673350" cy="2560637"/>
          </a:xfrm>
          <a:prstGeom prst="rect">
            <a:avLst/>
          </a:prstGeom>
          <a:noFill/>
          <a:ln cap="flat" cmpd="sng" w="476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121" name="Google Shape;2121;p207"/>
          <p:cNvSpPr/>
          <p:nvPr/>
        </p:nvSpPr>
        <p:spPr>
          <a:xfrm>
            <a:off x="6897688" y="2236788"/>
            <a:ext cx="254000" cy="277812"/>
          </a:xfrm>
          <a:prstGeom prst="triangle">
            <a:avLst>
              <a:gd fmla="val 50000" name="adj"/>
            </a:avLst>
          </a:prstGeom>
          <a:noFill/>
          <a:ln cap="flat" cmpd="sng" w="444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2" name="Google Shape;2122;p207"/>
          <p:cNvCxnSpPr/>
          <p:nvPr/>
        </p:nvCxnSpPr>
        <p:spPr>
          <a:xfrm flipH="1">
            <a:off x="7108825" y="1203325"/>
            <a:ext cx="839788" cy="1011238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2123" name="Google Shape;2123;p207"/>
          <p:cNvSpPr txBox="1"/>
          <p:nvPr/>
        </p:nvSpPr>
        <p:spPr>
          <a:xfrm>
            <a:off x="7410450" y="1790700"/>
            <a:ext cx="108585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370yds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4" name="Google Shape;2124;p207"/>
          <p:cNvSpPr/>
          <p:nvPr/>
        </p:nvSpPr>
        <p:spPr>
          <a:xfrm>
            <a:off x="7642225" y="833438"/>
            <a:ext cx="612775" cy="588962"/>
          </a:xfrm>
          <a:prstGeom prst="ellipse">
            <a:avLst/>
          </a:prstGeom>
          <a:noFill/>
          <a:ln cap="flat" cmpd="sng" w="50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5" name="Google Shape;2125;p207"/>
          <p:cNvSpPr txBox="1"/>
          <p:nvPr/>
        </p:nvSpPr>
        <p:spPr>
          <a:xfrm>
            <a:off x="6440488" y="730250"/>
            <a:ext cx="178117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9" name="Shape 2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0" name="Google Shape;2130;p208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208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2" name="Google Shape;2132;p208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p208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4" name="Google Shape;2134;p208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5" name="Google Shape;2135;p208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and Drift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N/A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N/A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6" name="Google Shape;2136;p208"/>
          <p:cNvSpPr txBox="1"/>
          <p:nvPr/>
        </p:nvSpPr>
        <p:spPr>
          <a:xfrm>
            <a:off x="220663" y="3608388"/>
            <a:ext cx="8839200" cy="730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370yds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off the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(bow/beam/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37" name="Google Shape;2137;p208"/>
          <p:cNvGrpSpPr/>
          <p:nvPr/>
        </p:nvGrpSpPr>
        <p:grpSpPr>
          <a:xfrm>
            <a:off x="7056438" y="4343400"/>
            <a:ext cx="2392362" cy="2390775"/>
            <a:chOff x="7025162" y="2330074"/>
            <a:chExt cx="2391176" cy="2390899"/>
          </a:xfrm>
        </p:grpSpPr>
        <p:sp>
          <p:nvSpPr>
            <p:cNvPr id="2138" name="Google Shape;2138;p208"/>
            <p:cNvSpPr/>
            <p:nvPr/>
          </p:nvSpPr>
          <p:spPr>
            <a:xfrm>
              <a:off x="7288556" y="2330074"/>
              <a:ext cx="1788225" cy="2390899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39" name="Google Shape;2139;p208"/>
            <p:cNvGrpSpPr/>
            <p:nvPr/>
          </p:nvGrpSpPr>
          <p:grpSpPr>
            <a:xfrm>
              <a:off x="7025162" y="2633303"/>
              <a:ext cx="2391176" cy="2060334"/>
              <a:chOff x="5687424" y="2206199"/>
              <a:chExt cx="3848992" cy="3062608"/>
            </a:xfrm>
          </p:grpSpPr>
          <p:sp>
            <p:nvSpPr>
              <p:cNvPr id="2140" name="Google Shape;2140;p208"/>
              <p:cNvSpPr/>
              <p:nvPr/>
            </p:nvSpPr>
            <p:spPr>
              <a:xfrm>
                <a:off x="6336159" y="2206199"/>
                <a:ext cx="2354858" cy="2720942"/>
              </a:xfrm>
              <a:prstGeom prst="ellipse">
                <a:avLst/>
              </a:prstGeom>
              <a:solidFill>
                <a:schemeClr val="accent1"/>
              </a:solidFill>
              <a:ln cap="flat" cmpd="sng" w="25400">
                <a:solidFill>
                  <a:srgbClr val="88A3A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000"/>
                  <a:buFont typeface="Arial"/>
                  <a:buNone/>
                </a:pPr>
                <a:r>
                  <a:rPr b="1" i="0" lang="en-US" sz="2000" u="none" cap="none" strike="noStrike">
                    <a:solidFill>
                      <a:srgbClr val="FFFFFF"/>
                    </a:solidFill>
                    <a:latin typeface="Arial"/>
                    <a:ea typeface="Arial"/>
                    <a:cs typeface="Arial"/>
                    <a:sym typeface="Arial"/>
                  </a:rPr>
                  <a:t>P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1" name="Google Shape;2141;p208"/>
              <p:cNvSpPr/>
              <p:nvPr/>
            </p:nvSpPr>
            <p:spPr>
              <a:xfrm rot="-5400000">
                <a:off x="6205033" y="3095885"/>
                <a:ext cx="2617107" cy="837737"/>
              </a:xfrm>
              <a:prstGeom prst="homePlate">
                <a:avLst>
                  <a:gd fmla="val 159048" name="adj"/>
                </a:avLst>
              </a:prstGeom>
              <a:solidFill>
                <a:schemeClr val="dk2"/>
              </a:solidFill>
              <a:ln cap="flat" cmpd="sng" w="12700">
                <a:solidFill>
                  <a:schemeClr val="dk1"/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142" name="Google Shape;2142;p208"/>
              <p:cNvCxnSpPr/>
              <p:nvPr/>
            </p:nvCxnSpPr>
            <p:spPr>
              <a:xfrm>
                <a:off x="6555810" y="2812688"/>
                <a:ext cx="538909" cy="703244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3" name="Google Shape;2143;p208"/>
              <p:cNvCxnSpPr/>
              <p:nvPr/>
            </p:nvCxnSpPr>
            <p:spPr>
              <a:xfrm flipH="1">
                <a:off x="7932456" y="2933042"/>
                <a:ext cx="589992" cy="59469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4" name="Google Shape;2144;p208"/>
              <p:cNvCxnSpPr/>
              <p:nvPr/>
            </p:nvCxnSpPr>
            <p:spPr>
              <a:xfrm flipH="1" rot="10800000">
                <a:off x="6555810" y="3862835"/>
                <a:ext cx="538909" cy="545132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cxnSp>
            <p:nvCxnSpPr>
              <p:cNvPr id="2145" name="Google Shape;2145;p208"/>
              <p:cNvCxnSpPr>
                <a:endCxn id="2140" idx="5"/>
              </p:cNvCxnSpPr>
              <p:nvPr/>
            </p:nvCxnSpPr>
            <p:spPr>
              <a:xfrm>
                <a:off x="7932456" y="3863268"/>
                <a:ext cx="413700" cy="6654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146" name="Google Shape;2146;p208"/>
              <p:cNvSpPr txBox="1"/>
              <p:nvPr/>
            </p:nvSpPr>
            <p:spPr>
              <a:xfrm>
                <a:off x="7148783" y="2380891"/>
                <a:ext cx="931296" cy="343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BOW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7" name="Google Shape;2147;p208"/>
              <p:cNvSpPr txBox="1"/>
              <p:nvPr/>
            </p:nvSpPr>
            <p:spPr>
              <a:xfrm>
                <a:off x="5687424" y="3192719"/>
                <a:ext cx="913860" cy="2973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b="1" i="0" lang="en-US" sz="7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PORT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8" name="Google Shape;2148;p208"/>
              <p:cNvSpPr txBox="1"/>
              <p:nvPr/>
            </p:nvSpPr>
            <p:spPr>
              <a:xfrm>
                <a:off x="8600536" y="3192719"/>
                <a:ext cx="935880" cy="29737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b="1" i="0" lang="en-US" sz="7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STBD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9" name="Google Shape;2149;p208"/>
              <p:cNvSpPr txBox="1"/>
              <p:nvPr/>
            </p:nvSpPr>
            <p:spPr>
              <a:xfrm>
                <a:off x="6149778" y="3490269"/>
                <a:ext cx="1056994" cy="343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BEAM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0" name="Google Shape;2150;p208"/>
              <p:cNvSpPr txBox="1"/>
              <p:nvPr/>
            </p:nvSpPr>
            <p:spPr>
              <a:xfrm>
                <a:off x="7932712" y="3492478"/>
                <a:ext cx="1056994" cy="343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FFFFFF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BEAM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1" name="Google Shape;2151;p208"/>
              <p:cNvSpPr txBox="1"/>
              <p:nvPr/>
            </p:nvSpPr>
            <p:spPr>
              <a:xfrm>
                <a:off x="5855539" y="4396844"/>
                <a:ext cx="1401070" cy="343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QUARTER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2" name="Google Shape;2152;p208"/>
              <p:cNvSpPr txBox="1"/>
              <p:nvPr/>
            </p:nvSpPr>
            <p:spPr>
              <a:xfrm>
                <a:off x="7932712" y="4408098"/>
                <a:ext cx="1401070" cy="343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QUARTER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3" name="Google Shape;2153;p208"/>
              <p:cNvSpPr txBox="1"/>
              <p:nvPr/>
            </p:nvSpPr>
            <p:spPr>
              <a:xfrm>
                <a:off x="7183289" y="4925684"/>
                <a:ext cx="1244741" cy="3431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900"/>
                  <a:buFont typeface="Arial"/>
                  <a:buNone/>
                </a:pPr>
                <a:r>
                  <a:rPr b="1" i="0" lang="en-US" sz="900" u="none" cap="none" strike="noStrike">
                    <a:solidFill>
                      <a:srgbClr val="000000"/>
                    </a:solidFill>
                    <a:latin typeface="Times New Roman"/>
                    <a:ea typeface="Times New Roman"/>
                    <a:cs typeface="Times New Roman"/>
                    <a:sym typeface="Times New Roman"/>
                  </a:rPr>
                  <a:t>STERN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8" name="Shape 2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9" name="Google Shape;2159;p2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36376"/>
            <a:ext cx="8680316" cy="68580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cxnSp>
        <p:nvCxnSpPr>
          <p:cNvPr id="2160" name="Google Shape;2160;p209"/>
          <p:cNvCxnSpPr>
            <a:endCxn id="2161" idx="0"/>
          </p:cNvCxnSpPr>
          <p:nvPr/>
        </p:nvCxnSpPr>
        <p:spPr>
          <a:xfrm>
            <a:off x="3392150" y="1130513"/>
            <a:ext cx="576300" cy="879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stealth"/>
            <a:tailEnd len="med" w="med" type="stealth"/>
          </a:ln>
        </p:spPr>
      </p:cxnSp>
      <p:sp>
        <p:nvSpPr>
          <p:cNvPr id="2162" name="Google Shape;2162;p209"/>
          <p:cNvSpPr txBox="1"/>
          <p:nvPr/>
        </p:nvSpPr>
        <p:spPr>
          <a:xfrm>
            <a:off x="4093938" y="1413200"/>
            <a:ext cx="10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lang="en-US" sz="2000">
                <a:solidFill>
                  <a:srgbClr val="FF0000"/>
                </a:solidFill>
              </a:rPr>
              <a:t>3</a:t>
            </a: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00yds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1" name="Google Shape;2161;p209"/>
          <p:cNvSpPr/>
          <p:nvPr/>
        </p:nvSpPr>
        <p:spPr>
          <a:xfrm>
            <a:off x="3682700" y="2010113"/>
            <a:ext cx="571500" cy="455700"/>
          </a:xfrm>
          <a:prstGeom prst="ellipse">
            <a:avLst/>
          </a:prstGeom>
          <a:noFill/>
          <a:ln cap="flat" cmpd="sng" w="50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3" name="Google Shape;2163;p209"/>
          <p:cNvSpPr txBox="1"/>
          <p:nvPr/>
        </p:nvSpPr>
        <p:spPr>
          <a:xfrm>
            <a:off x="4240250" y="2399338"/>
            <a:ext cx="63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Buoy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7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210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9" name="Google Shape;2169;p210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0" name="Google Shape;2170;p210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1" name="Google Shape;2171;p210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2" name="Google Shape;2172;p210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3" name="Google Shape;2173;p210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and Drift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N/A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N/A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4" name="Google Shape;2174;p210"/>
          <p:cNvSpPr txBox="1"/>
          <p:nvPr/>
        </p:nvSpPr>
        <p:spPr>
          <a:xfrm>
            <a:off x="220663" y="3608388"/>
            <a:ext cx="8839200" cy="730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370yds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off the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(bow/beam/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5" name="Google Shape;2175;p210"/>
          <p:cNvSpPr txBox="1"/>
          <p:nvPr/>
        </p:nvSpPr>
        <p:spPr>
          <a:xfrm>
            <a:off x="228600" y="4287838"/>
            <a:ext cx="8839200" cy="6905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No.6 Buoy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00 yds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 the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bow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/beam/quarter). 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9" name="Shape 2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0" name="Google Shape;2180;p211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Calibri"/>
              <a:buChar char="•"/>
            </a:pPr>
            <a:r>
              <a:rPr lang="en-US" sz="2000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1" name="Google Shape;2181;p211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2" name="Google Shape;2182;p211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p211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4" name="Google Shape;2184;p211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5" name="Google Shape;2185;p211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Set and Drift is </a:t>
            </a:r>
            <a:r>
              <a:rPr b="1" i="0" lang="en-US" sz="2000" u="sng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N/A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 N/A 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6" name="Google Shape;2186;p211"/>
          <p:cNvSpPr txBox="1"/>
          <p:nvPr/>
        </p:nvSpPr>
        <p:spPr>
          <a:xfrm>
            <a:off x="220663" y="3608388"/>
            <a:ext cx="8839200" cy="73025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  </a:t>
            </a:r>
            <a:r>
              <a:rPr b="1" i="0" lang="en-US" sz="2000" u="sng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sng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370yds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off the (starboard/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) (bow/beam/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b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87" name="Google Shape;2187;p211"/>
          <p:cNvSpPr txBox="1"/>
          <p:nvPr/>
        </p:nvSpPr>
        <p:spPr>
          <a:xfrm>
            <a:off x="228600" y="4287838"/>
            <a:ext cx="8839200" cy="6905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 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Red No.6 Buoy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lang="en-US" sz="2000" u="sng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00 yds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off the (starboard/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bow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/beam/quarter). </a:t>
            </a:r>
            <a:b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2" name="Shape 2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3" name="Google Shape;2193;p2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79" y="1751025"/>
            <a:ext cx="9144001" cy="4615662"/>
          </a:xfrm>
          <a:prstGeom prst="rect">
            <a:avLst/>
          </a:prstGeom>
          <a:noFill/>
          <a:ln>
            <a:noFill/>
          </a:ln>
        </p:spPr>
      </p:pic>
      <p:sp>
        <p:nvSpPr>
          <p:cNvPr id="2194" name="Google Shape;2194;p212"/>
          <p:cNvSpPr txBox="1"/>
          <p:nvPr/>
        </p:nvSpPr>
        <p:spPr>
          <a:xfrm>
            <a:off x="4914900" y="1112838"/>
            <a:ext cx="43434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(Actual Draft: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5" name="Google Shape;2195;p212"/>
          <p:cNvSpPr txBox="1"/>
          <p:nvPr/>
        </p:nvSpPr>
        <p:spPr>
          <a:xfrm>
            <a:off x="6761413" y="3066263"/>
            <a:ext cx="2286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beneath the keel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96" name="Google Shape;2196;p212"/>
          <p:cNvGrpSpPr/>
          <p:nvPr/>
        </p:nvGrpSpPr>
        <p:grpSpPr>
          <a:xfrm>
            <a:off x="0" y="3048000"/>
            <a:ext cx="6149975" cy="3276600"/>
            <a:chOff x="2133600" y="6172200"/>
            <a:chExt cx="6149784" cy="3276600"/>
          </a:xfrm>
        </p:grpSpPr>
        <p:grpSp>
          <p:nvGrpSpPr>
            <p:cNvPr id="2197" name="Google Shape;2197;p212"/>
            <p:cNvGrpSpPr/>
            <p:nvPr/>
          </p:nvGrpSpPr>
          <p:grpSpPr>
            <a:xfrm>
              <a:off x="2263771" y="6172200"/>
              <a:ext cx="6019613" cy="3276600"/>
              <a:chOff x="2263771" y="6172200"/>
              <a:chExt cx="6019613" cy="3276600"/>
            </a:xfrm>
          </p:grpSpPr>
          <p:sp>
            <p:nvSpPr>
              <p:cNvPr id="2198" name="Google Shape;2198;p212"/>
              <p:cNvSpPr/>
              <p:nvPr/>
            </p:nvSpPr>
            <p:spPr>
              <a:xfrm>
                <a:off x="2263771" y="6248400"/>
                <a:ext cx="6019613" cy="3200400"/>
              </a:xfrm>
              <a:prstGeom prst="rect">
                <a:avLst/>
              </a:prstGeom>
              <a:solidFill>
                <a:srgbClr val="CCFFFF"/>
              </a:solidFill>
              <a:ln cap="flat" cmpd="sng" w="254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2199" name="Google Shape;2199;p212"/>
              <p:cNvPicPr preferRelativeResize="0"/>
              <p:nvPr/>
            </p:nvPicPr>
            <p:blipFill rotWithShape="1">
              <a:blip r:embed="rId4">
                <a:alphaModFix/>
              </a:blip>
              <a:srcRect b="31835" l="0" r="0" t="0"/>
              <a:stretch/>
            </p:blipFill>
            <p:spPr>
              <a:xfrm>
                <a:off x="3581400" y="6172200"/>
                <a:ext cx="4648200" cy="2538453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200" name="Google Shape;2200;p212"/>
              <p:cNvSpPr/>
              <p:nvPr/>
            </p:nvSpPr>
            <p:spPr>
              <a:xfrm>
                <a:off x="2290758" y="9115425"/>
                <a:ext cx="5970402" cy="304800"/>
              </a:xfrm>
              <a:prstGeom prst="rect">
                <a:avLst/>
              </a:prstGeom>
              <a:solidFill>
                <a:srgbClr val="161645"/>
              </a:solidFill>
              <a:ln cap="flat" cmpd="sng" w="25400">
                <a:solidFill>
                  <a:srgbClr val="16164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2201" name="Google Shape;2201;p212"/>
            <p:cNvSpPr txBox="1"/>
            <p:nvPr/>
          </p:nvSpPr>
          <p:spPr>
            <a:xfrm>
              <a:off x="2133600" y="9067800"/>
              <a:ext cx="1066767" cy="33813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600"/>
                <a:buFont typeface="Arial"/>
                <a:buNone/>
              </a:pPr>
              <a:r>
                <a:rPr b="0" i="1" lang="en-US" sz="16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rPr>
                <a:t>Sea Floor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202" name="Google Shape;2202;p212"/>
            <p:cNvGrpSpPr/>
            <p:nvPr/>
          </p:nvGrpSpPr>
          <p:grpSpPr>
            <a:xfrm>
              <a:off x="2263771" y="8362950"/>
              <a:ext cx="6019613" cy="369888"/>
              <a:chOff x="2263771" y="8362950"/>
              <a:chExt cx="6019613" cy="369888"/>
            </a:xfrm>
          </p:grpSpPr>
          <p:cxnSp>
            <p:nvCxnSpPr>
              <p:cNvPr id="2203" name="Google Shape;2203;p212"/>
              <p:cNvCxnSpPr/>
              <p:nvPr/>
            </p:nvCxnSpPr>
            <p:spPr>
              <a:xfrm>
                <a:off x="2263771" y="8410575"/>
                <a:ext cx="6019613" cy="0"/>
              </a:xfrm>
              <a:prstGeom prst="straightConnector1">
                <a:avLst/>
              </a:prstGeom>
              <a:noFill/>
              <a:ln cap="flat" cmpd="sng" w="38100">
                <a:solidFill>
                  <a:srgbClr val="FF0000"/>
                </a:solidFill>
                <a:prstDash val="dash"/>
                <a:round/>
                <a:headEnd len="sm" w="sm" type="none"/>
                <a:tailEnd len="sm" w="sm" type="none"/>
              </a:ln>
            </p:spPr>
          </p:cxnSp>
          <p:sp>
            <p:nvSpPr>
              <p:cNvPr id="2204" name="Google Shape;2204;p212"/>
              <p:cNvSpPr txBox="1"/>
              <p:nvPr/>
            </p:nvSpPr>
            <p:spPr>
              <a:xfrm>
                <a:off x="5697427" y="8362950"/>
                <a:ext cx="607993" cy="36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800"/>
                  <a:buFont typeface="Arial"/>
                  <a:buNone/>
                </a:pPr>
                <a:r>
                  <a:rPr b="0" i="1" lang="en-US" sz="18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Keel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5" name="Google Shape;2205;p212"/>
            <p:cNvGrpSpPr/>
            <p:nvPr/>
          </p:nvGrpSpPr>
          <p:grpSpPr>
            <a:xfrm>
              <a:off x="5225954" y="8413750"/>
              <a:ext cx="2490711" cy="698500"/>
              <a:chOff x="5225954" y="8413750"/>
              <a:chExt cx="2490711" cy="698500"/>
            </a:xfrm>
          </p:grpSpPr>
          <p:cxnSp>
            <p:nvCxnSpPr>
              <p:cNvPr id="2206" name="Google Shape;2206;p212"/>
              <p:cNvCxnSpPr/>
              <p:nvPr/>
            </p:nvCxnSpPr>
            <p:spPr>
              <a:xfrm>
                <a:off x="7542045" y="8413750"/>
                <a:ext cx="0" cy="6858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triangle"/>
                <a:tailEnd len="med" w="med" type="triangle"/>
              </a:ln>
            </p:spPr>
          </p:cxnSp>
          <p:sp>
            <p:nvSpPr>
              <p:cNvPr id="2207" name="Google Shape;2207;p212"/>
              <p:cNvSpPr txBox="1"/>
              <p:nvPr/>
            </p:nvSpPr>
            <p:spPr>
              <a:xfrm>
                <a:off x="5225954" y="8742363"/>
                <a:ext cx="2490711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0000"/>
                  </a:buClr>
                  <a:buSzPts val="1800"/>
                  <a:buFont typeface="Arial"/>
                  <a:buNone/>
                </a:pPr>
                <a:r>
                  <a:rPr b="0" i="1" lang="en-US" sz="1800" u="none" cap="none" strike="noStrike">
                    <a:solidFill>
                      <a:srgbClr val="FF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Depth beneath the keel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08" name="Google Shape;2208;p212"/>
            <p:cNvGrpSpPr/>
            <p:nvPr/>
          </p:nvGrpSpPr>
          <p:grpSpPr>
            <a:xfrm>
              <a:off x="2133600" y="7402513"/>
              <a:ext cx="6149784" cy="727075"/>
              <a:chOff x="2133600" y="7402513"/>
              <a:chExt cx="6149784" cy="727075"/>
            </a:xfrm>
          </p:grpSpPr>
          <p:cxnSp>
            <p:nvCxnSpPr>
              <p:cNvPr id="2209" name="Google Shape;2209;p212"/>
              <p:cNvCxnSpPr/>
              <p:nvPr/>
            </p:nvCxnSpPr>
            <p:spPr>
              <a:xfrm>
                <a:off x="2263771" y="8129588"/>
                <a:ext cx="6019613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0066FF"/>
                </a:solidFill>
                <a:prstDash val="solid"/>
                <a:round/>
                <a:headEnd len="sm" w="sm" type="none"/>
                <a:tailEnd len="sm" w="sm" type="none"/>
              </a:ln>
            </p:spPr>
          </p:cxnSp>
          <p:sp>
            <p:nvSpPr>
              <p:cNvPr id="2210" name="Google Shape;2210;p212"/>
              <p:cNvSpPr txBox="1"/>
              <p:nvPr/>
            </p:nvSpPr>
            <p:spPr>
              <a:xfrm>
                <a:off x="2133600" y="7402513"/>
                <a:ext cx="1214400" cy="36988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66FF"/>
                  </a:buClr>
                  <a:buSzPts val="1800"/>
                  <a:buFont typeface="Arial"/>
                  <a:buNone/>
                </a:pPr>
                <a:r>
                  <a:rPr b="0" i="1" lang="en-US" sz="1800" u="none" cap="none" strike="noStrike">
                    <a:solidFill>
                      <a:srgbClr val="0066FF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Waterline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11" name="Google Shape;2211;p212"/>
              <p:cNvCxnSpPr/>
              <p:nvPr/>
            </p:nvCxnSpPr>
            <p:spPr>
              <a:xfrm flipH="1">
                <a:off x="2514588" y="7712075"/>
                <a:ext cx="76198" cy="3810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0066FF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  <p:grpSp>
          <p:nvGrpSpPr>
            <p:cNvPr id="2212" name="Google Shape;2212;p212"/>
            <p:cNvGrpSpPr/>
            <p:nvPr/>
          </p:nvGrpSpPr>
          <p:grpSpPr>
            <a:xfrm>
              <a:off x="3503570" y="8353425"/>
              <a:ext cx="1750958" cy="703263"/>
              <a:chOff x="3503570" y="8353425"/>
              <a:chExt cx="1750958" cy="703263"/>
            </a:xfrm>
          </p:grpSpPr>
          <p:sp>
            <p:nvSpPr>
              <p:cNvPr id="2213" name="Google Shape;2213;p212"/>
              <p:cNvSpPr/>
              <p:nvPr/>
            </p:nvSpPr>
            <p:spPr>
              <a:xfrm>
                <a:off x="5029110" y="8353425"/>
                <a:ext cx="92072" cy="92075"/>
              </a:xfrm>
              <a:prstGeom prst="ellipse">
                <a:avLst/>
              </a:prstGeom>
              <a:solidFill>
                <a:srgbClr val="FFFF00"/>
              </a:solidFill>
              <a:ln cap="flat" cmpd="sng" w="1270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800"/>
                  <a:buFont typeface="Arial"/>
                  <a:buNone/>
                </a:pPr>
                <a:r>
                  <a:t/>
                </a:r>
                <a:endParaRPr b="0" i="0" sz="18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214" name="Google Shape;2214;p212"/>
              <p:cNvSpPr txBox="1"/>
              <p:nvPr/>
            </p:nvSpPr>
            <p:spPr>
              <a:xfrm>
                <a:off x="3503570" y="8686800"/>
                <a:ext cx="1750958" cy="3698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45700" lIns="91425" spcFirstLastPara="1" rIns="91425" wrap="square" tIns="45700">
                <a:sp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r>
                  <a:rPr b="0" i="1" lang="en-US" sz="1800" u="none" cap="none" strike="noStrike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Fathometer</a:t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cxnSp>
            <p:nvCxnSpPr>
              <p:cNvPr id="2215" name="Google Shape;2215;p212"/>
              <p:cNvCxnSpPr/>
              <p:nvPr/>
            </p:nvCxnSpPr>
            <p:spPr>
              <a:xfrm flipH="1" rot="10800000">
                <a:off x="4730669" y="8467725"/>
                <a:ext cx="301616" cy="265113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med" w="med" type="triangle"/>
              </a:ln>
            </p:spPr>
          </p:cxnSp>
        </p:grpSp>
      </p:grpSp>
      <p:cxnSp>
        <p:nvCxnSpPr>
          <p:cNvPr id="2216" name="Google Shape;2216;p212"/>
          <p:cNvCxnSpPr/>
          <p:nvPr/>
        </p:nvCxnSpPr>
        <p:spPr>
          <a:xfrm>
            <a:off x="989013" y="5014913"/>
            <a:ext cx="0" cy="2428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17" name="Google Shape;2217;p212"/>
          <p:cNvCxnSpPr/>
          <p:nvPr/>
        </p:nvCxnSpPr>
        <p:spPr>
          <a:xfrm flipH="1" rot="10800000">
            <a:off x="684213" y="5105400"/>
            <a:ext cx="301625" cy="266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18" name="Google Shape;2218;p212"/>
          <p:cNvSpPr txBox="1"/>
          <p:nvPr/>
        </p:nvSpPr>
        <p:spPr>
          <a:xfrm>
            <a:off x="84138" y="5257800"/>
            <a:ext cx="1111250" cy="3381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1" lang="en-US" sz="16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Draft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9" name="Google Shape;2219;p212"/>
          <p:cNvSpPr/>
          <p:nvPr/>
        </p:nvSpPr>
        <p:spPr>
          <a:xfrm>
            <a:off x="1446213" y="5970588"/>
            <a:ext cx="3279775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Add your draft to the fathometer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20" name="Google Shape;2220;p212"/>
          <p:cNvCxnSpPr/>
          <p:nvPr/>
        </p:nvCxnSpPr>
        <p:spPr>
          <a:xfrm>
            <a:off x="6324600" y="5275263"/>
            <a:ext cx="0" cy="6858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triangle"/>
            <a:tailEnd len="med" w="med" type="triangle"/>
          </a:ln>
        </p:spPr>
      </p:cxnSp>
      <p:cxnSp>
        <p:nvCxnSpPr>
          <p:cNvPr id="2221" name="Google Shape;2221;p212"/>
          <p:cNvCxnSpPr/>
          <p:nvPr/>
        </p:nvCxnSpPr>
        <p:spPr>
          <a:xfrm>
            <a:off x="6324600" y="5005388"/>
            <a:ext cx="0" cy="242887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triangle"/>
          </a:ln>
        </p:spPr>
      </p:cxnSp>
      <p:sp>
        <p:nvSpPr>
          <p:cNvPr id="2222" name="Google Shape;2222;p212"/>
          <p:cNvSpPr txBox="1"/>
          <p:nvPr/>
        </p:nvSpPr>
        <p:spPr>
          <a:xfrm>
            <a:off x="6400800" y="5418138"/>
            <a:ext cx="738188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 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3" name="Google Shape;2223;p212"/>
          <p:cNvSpPr txBox="1"/>
          <p:nvPr/>
        </p:nvSpPr>
        <p:spPr>
          <a:xfrm>
            <a:off x="6419850" y="4876800"/>
            <a:ext cx="757238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6 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4" name="Google Shape;2224;p212"/>
          <p:cNvSpPr/>
          <p:nvPr/>
        </p:nvSpPr>
        <p:spPr>
          <a:xfrm>
            <a:off x="7118350" y="4876800"/>
            <a:ext cx="258763" cy="941388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222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5" name="Google Shape;2225;p212"/>
          <p:cNvSpPr txBox="1"/>
          <p:nvPr/>
        </p:nvSpPr>
        <p:spPr>
          <a:xfrm>
            <a:off x="7390075" y="5051600"/>
            <a:ext cx="10605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1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 ft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6" name="Google Shape;2226;p212"/>
          <p:cNvSpPr/>
          <p:nvPr/>
        </p:nvSpPr>
        <p:spPr>
          <a:xfrm>
            <a:off x="8001675" y="2583500"/>
            <a:ext cx="612900" cy="588900"/>
          </a:xfrm>
          <a:prstGeom prst="ellipse">
            <a:avLst/>
          </a:prstGeom>
          <a:noFill/>
          <a:ln cap="flat" cmpd="sng" w="508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1" name="Shape 2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2" name="Google Shape;2232;p2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3250" y="71429"/>
            <a:ext cx="135213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p213"/>
          <p:cNvSpPr txBox="1"/>
          <p:nvPr/>
        </p:nvSpPr>
        <p:spPr>
          <a:xfrm>
            <a:off x="4743450" y="241300"/>
            <a:ext cx="842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4" name="Google Shape;2234;p213"/>
          <p:cNvSpPr txBox="1"/>
          <p:nvPr/>
        </p:nvSpPr>
        <p:spPr>
          <a:xfrm rot="3642407">
            <a:off x="4743451" y="884237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5" name="Google Shape;2235;p213"/>
          <p:cNvSpPr txBox="1"/>
          <p:nvPr/>
        </p:nvSpPr>
        <p:spPr>
          <a:xfrm>
            <a:off x="5713413" y="19542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36" name="Google Shape;2236;p213"/>
          <p:cNvGrpSpPr/>
          <p:nvPr/>
        </p:nvGrpSpPr>
        <p:grpSpPr>
          <a:xfrm rot="1920602">
            <a:off x="5629360" y="2209396"/>
            <a:ext cx="212553" cy="216708"/>
            <a:chOff x="4908438" y="4419600"/>
            <a:chExt cx="212219" cy="216098"/>
          </a:xfrm>
        </p:grpSpPr>
        <p:sp>
          <p:nvSpPr>
            <p:cNvPr id="2237" name="Google Shape;2237;p213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213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39" name="Google Shape;2239;p213"/>
          <p:cNvGrpSpPr/>
          <p:nvPr/>
        </p:nvGrpSpPr>
        <p:grpSpPr>
          <a:xfrm rot="1658234">
            <a:off x="6377074" y="3823883"/>
            <a:ext cx="212553" cy="216708"/>
            <a:chOff x="4908438" y="4419600"/>
            <a:chExt cx="212219" cy="216098"/>
          </a:xfrm>
        </p:grpSpPr>
        <p:sp>
          <p:nvSpPr>
            <p:cNvPr id="2240" name="Google Shape;2240;p213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213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42" name="Google Shape;2242;p213"/>
          <p:cNvSpPr txBox="1"/>
          <p:nvPr/>
        </p:nvSpPr>
        <p:spPr>
          <a:xfrm>
            <a:off x="6483350" y="364966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3" name="Google Shape;2243;p213"/>
          <p:cNvSpPr/>
          <p:nvPr/>
        </p:nvSpPr>
        <p:spPr>
          <a:xfrm>
            <a:off x="4872038" y="62388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4" name="Google Shape;2244;p213"/>
          <p:cNvCxnSpPr/>
          <p:nvPr/>
        </p:nvCxnSpPr>
        <p:spPr>
          <a:xfrm rot="10800000">
            <a:off x="4962525" y="736600"/>
            <a:ext cx="1582738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pic>
        <p:nvPicPr>
          <p:cNvPr id="2245" name="Google Shape;2245;p2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4663" y="1206500"/>
            <a:ext cx="2571750" cy="1733550"/>
          </a:xfrm>
          <a:prstGeom prst="rect">
            <a:avLst/>
          </a:prstGeom>
          <a:noFill/>
          <a:ln cap="flat" cmpd="sng" w="349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pic>
      <p:sp>
        <p:nvSpPr>
          <p:cNvPr id="2246" name="Google Shape;2246;p213"/>
          <p:cNvSpPr/>
          <p:nvPr/>
        </p:nvSpPr>
        <p:spPr>
          <a:xfrm>
            <a:off x="2343150" y="3444875"/>
            <a:ext cx="1431925" cy="1219200"/>
          </a:xfrm>
          <a:prstGeom prst="wedgeRoundRectCallout">
            <a:avLst>
              <a:gd fmla="val -21527" name="adj1"/>
              <a:gd fmla="val -84670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7" name="Google Shape;2247;p213"/>
          <p:cNvSpPr/>
          <p:nvPr/>
        </p:nvSpPr>
        <p:spPr>
          <a:xfrm>
            <a:off x="2312988" y="2398713"/>
            <a:ext cx="673100" cy="581025"/>
          </a:xfrm>
          <a:prstGeom prst="ellipse">
            <a:avLst/>
          </a:prstGeom>
          <a:noFill/>
          <a:ln cap="flat" cmpd="sng" w="698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8" name="Google Shape;2248;p213"/>
          <p:cNvSpPr txBox="1"/>
          <p:nvPr/>
        </p:nvSpPr>
        <p:spPr>
          <a:xfrm>
            <a:off x="2630488" y="3546475"/>
            <a:ext cx="1052512" cy="10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i="1" lang="en-US" sz="6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19</a:t>
            </a:r>
            <a:r>
              <a:rPr b="1" i="1" lang="en-US" sz="4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1" i="1" sz="44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2" name="Shape 2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" name="Google Shape;2253;p214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4" name="Google Shape;2254;p214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5" name="Google Shape;2255;p214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6" name="Google Shape;2256;p214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7" name="Google Shape;2257;p214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8" name="Google Shape;2258;p214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and Drift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N/A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N/A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9" name="Google Shape;2259;p214"/>
          <p:cNvSpPr txBox="1"/>
          <p:nvPr/>
        </p:nvSpPr>
        <p:spPr>
          <a:xfrm>
            <a:off x="220663" y="3608388"/>
            <a:ext cx="8839200" cy="1316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370yds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off the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(bow/beam/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No.6 Buoy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00 yds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 the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bow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/beam/quarter).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0" name="Google Shape;2260;p214"/>
          <p:cNvSpPr txBox="1"/>
          <p:nvPr/>
        </p:nvSpPr>
        <p:spPr>
          <a:xfrm>
            <a:off x="228600" y="49530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feet beneath the keel; this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concurs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 does not concur) with charted depth.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4"/>
          <p:cNvSpPr txBox="1"/>
          <p:nvPr>
            <p:ph type="title"/>
          </p:nvPr>
        </p:nvSpPr>
        <p:spPr>
          <a:xfrm>
            <a:off x="0" y="228600"/>
            <a:ext cx="91440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Six Rules of DR</a:t>
            </a:r>
            <a:br>
              <a:rPr b="1" lang="en-US" sz="3200">
                <a:solidFill>
                  <a:srgbClr val="C00000"/>
                </a:solidFill>
              </a:rPr>
            </a:br>
            <a:endParaRPr b="1" sz="3200">
              <a:solidFill>
                <a:srgbClr val="C00000"/>
              </a:solidFill>
            </a:endParaRPr>
          </a:p>
        </p:txBody>
      </p:sp>
      <p:pic>
        <p:nvPicPr>
          <p:cNvPr id="949" name="Google Shape;94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95788" y="2730500"/>
            <a:ext cx="4767262" cy="1689100"/>
          </a:xfrm>
          <a:prstGeom prst="rect">
            <a:avLst/>
          </a:prstGeom>
          <a:noFill/>
          <a:ln>
            <a:noFill/>
          </a:ln>
        </p:spPr>
      </p:pic>
      <p:sp>
        <p:nvSpPr>
          <p:cNvPr id="950" name="Google Shape;950;p4"/>
          <p:cNvSpPr/>
          <p:nvPr/>
        </p:nvSpPr>
        <p:spPr>
          <a:xfrm>
            <a:off x="304800" y="1905000"/>
            <a:ext cx="152400" cy="152400"/>
          </a:xfrm>
          <a:prstGeom prst="star5">
            <a:avLst>
              <a:gd fmla="val 19098" name="adj"/>
              <a:gd fmla="val 105146" name="hf"/>
              <a:gd fmla="val 110557" name="vf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51" name="Google Shape;951;p4"/>
          <p:cNvSpPr txBox="1"/>
          <p:nvPr/>
        </p:nvSpPr>
        <p:spPr>
          <a:xfrm>
            <a:off x="304800" y="2057400"/>
            <a:ext cx="8469313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1)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Every hour on the hour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2)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Every course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3)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Every speed change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4)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Every LOP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5)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Every fix or running fix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6) </a:t>
            </a:r>
            <a:r>
              <a:rPr b="1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Draw a new course line from your fix and dead reckon out two fix intervals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4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p215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6" name="Google Shape;2266;p215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7" name="Google Shape;2267;p215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D9D9D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8" name="Google Shape;2268;p215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69" name="Google Shape;2269;p215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0" name="Google Shape;2270;p215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Set and Drift is </a:t>
            </a:r>
            <a:r>
              <a:rPr b="1" i="0" lang="en-US" sz="2000" u="sng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N/A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 N/A  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1" name="Google Shape;2271;p215"/>
          <p:cNvSpPr txBox="1"/>
          <p:nvPr/>
        </p:nvSpPr>
        <p:spPr>
          <a:xfrm>
            <a:off x="220663" y="3608388"/>
            <a:ext cx="8839200" cy="1316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  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370yds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off the</a:t>
            </a:r>
            <a:b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(starboard/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 (bow/beam/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D9D9D9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 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Red No.6 Buoy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lang="en-US" sz="2000" u="sng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000" u="sng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00 yds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off the (starboard/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b="1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bow</a:t>
            </a: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/beam/quarter).</a:t>
            </a:r>
            <a:b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72" name="Google Shape;2272;p215"/>
          <p:cNvSpPr txBox="1"/>
          <p:nvPr/>
        </p:nvSpPr>
        <p:spPr>
          <a:xfrm>
            <a:off x="228600" y="49530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8D8D8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b="1" i="0" lang="en-US" sz="2000" u="sng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feet beneath the keel; this (</a:t>
            </a:r>
            <a:r>
              <a:rPr b="1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concurs</a:t>
            </a:r>
            <a:r>
              <a:rPr b="0" i="0" lang="en-US" sz="2000" u="none" cap="none" strike="noStrike">
                <a:solidFill>
                  <a:srgbClr val="D8D8D8"/>
                </a:solidFill>
                <a:latin typeface="Calibri"/>
                <a:ea typeface="Calibri"/>
                <a:cs typeface="Calibri"/>
                <a:sym typeface="Calibri"/>
              </a:rPr>
              <a:t> / does not concur) with charted depth.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8" name="Google Shape;2278;p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3250" y="71429"/>
            <a:ext cx="135213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79" name="Google Shape;2279;p216"/>
          <p:cNvSpPr txBox="1"/>
          <p:nvPr/>
        </p:nvSpPr>
        <p:spPr>
          <a:xfrm>
            <a:off x="4743450" y="241300"/>
            <a:ext cx="842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0" name="Google Shape;2280;p216"/>
          <p:cNvSpPr txBox="1"/>
          <p:nvPr/>
        </p:nvSpPr>
        <p:spPr>
          <a:xfrm rot="3642407">
            <a:off x="4743451" y="884237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155T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1" name="Google Shape;2281;p216"/>
          <p:cNvSpPr txBox="1"/>
          <p:nvPr/>
        </p:nvSpPr>
        <p:spPr>
          <a:xfrm>
            <a:off x="5713413" y="19542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82" name="Google Shape;2282;p216"/>
          <p:cNvGrpSpPr/>
          <p:nvPr/>
        </p:nvGrpSpPr>
        <p:grpSpPr>
          <a:xfrm rot="1920602">
            <a:off x="5629360" y="2209396"/>
            <a:ext cx="212553" cy="216708"/>
            <a:chOff x="4908438" y="4419600"/>
            <a:chExt cx="212219" cy="216098"/>
          </a:xfrm>
        </p:grpSpPr>
        <p:sp>
          <p:nvSpPr>
            <p:cNvPr id="2283" name="Google Shape;2283;p216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4" name="Google Shape;2284;p216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85" name="Google Shape;2285;p216"/>
          <p:cNvGrpSpPr/>
          <p:nvPr/>
        </p:nvGrpSpPr>
        <p:grpSpPr>
          <a:xfrm rot="1658234">
            <a:off x="6377074" y="3823883"/>
            <a:ext cx="212553" cy="216708"/>
            <a:chOff x="4908438" y="4419600"/>
            <a:chExt cx="212219" cy="216098"/>
          </a:xfrm>
        </p:grpSpPr>
        <p:sp>
          <p:nvSpPr>
            <p:cNvPr id="2286" name="Google Shape;2286;p216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7" name="Google Shape;2287;p216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88" name="Google Shape;2288;p216"/>
          <p:cNvSpPr txBox="1"/>
          <p:nvPr/>
        </p:nvSpPr>
        <p:spPr>
          <a:xfrm>
            <a:off x="6483350" y="364966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89" name="Google Shape;2289;p216"/>
          <p:cNvSpPr/>
          <p:nvPr/>
        </p:nvSpPr>
        <p:spPr>
          <a:xfrm>
            <a:off x="4872038" y="62388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0" name="Google Shape;2290;p216"/>
          <p:cNvCxnSpPr/>
          <p:nvPr/>
        </p:nvCxnSpPr>
        <p:spPr>
          <a:xfrm rot="10800000">
            <a:off x="4962525" y="736600"/>
            <a:ext cx="1582738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91" name="Google Shape;2291;p216"/>
          <p:cNvSpPr txBox="1"/>
          <p:nvPr/>
        </p:nvSpPr>
        <p:spPr>
          <a:xfrm>
            <a:off x="5375275" y="4168775"/>
            <a:ext cx="1236663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2,200yds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2" name="Google Shape;2292;p216"/>
          <p:cNvSpPr txBox="1"/>
          <p:nvPr/>
        </p:nvSpPr>
        <p:spPr>
          <a:xfrm>
            <a:off x="95250" y="989013"/>
            <a:ext cx="1817688" cy="40005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 = S × 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93" name="Google Shape;2293;p216"/>
          <p:cNvCxnSpPr/>
          <p:nvPr/>
        </p:nvCxnSpPr>
        <p:spPr>
          <a:xfrm flipH="1" rot="10800000">
            <a:off x="7010400" y="6451600"/>
            <a:ext cx="1462088" cy="25400"/>
          </a:xfrm>
          <a:prstGeom prst="straightConnector1">
            <a:avLst/>
          </a:prstGeom>
          <a:noFill/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294" name="Google Shape;2294;p216"/>
          <p:cNvCxnSpPr/>
          <p:nvPr/>
        </p:nvCxnSpPr>
        <p:spPr>
          <a:xfrm rot="10800000">
            <a:off x="5049838" y="823913"/>
            <a:ext cx="2570162" cy="5653087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lg" w="lg" type="stealth"/>
            <a:tailEnd len="lg" w="lg" type="stealth"/>
          </a:ln>
        </p:spPr>
      </p:cxnSp>
      <p:sp>
        <p:nvSpPr>
          <p:cNvPr id="2295" name="Google Shape;2295;p216"/>
          <p:cNvSpPr/>
          <p:nvPr/>
        </p:nvSpPr>
        <p:spPr>
          <a:xfrm>
            <a:off x="2525713" y="5300663"/>
            <a:ext cx="3448050" cy="533400"/>
          </a:xfrm>
          <a:prstGeom prst="wedgeRoundRectCallout">
            <a:avLst>
              <a:gd fmla="val 95548" name="adj1"/>
              <a:gd fmla="val 166442" name="adj2"/>
              <a:gd fmla="val 16667" name="adj3"/>
            </a:avLst>
          </a:prstGeom>
          <a:solidFill>
            <a:srgbClr val="FFFF00"/>
          </a:solidFill>
          <a:ln cap="flat" cmpd="sng" w="254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1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measured to slide bar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96" name="Google Shape;2296;p216"/>
          <p:cNvSpPr txBox="1"/>
          <p:nvPr/>
        </p:nvSpPr>
        <p:spPr>
          <a:xfrm>
            <a:off x="76200" y="1550988"/>
            <a:ext cx="6765925" cy="1568450"/>
          </a:xfrm>
          <a:prstGeom prst="rect">
            <a:avLst/>
          </a:prstGeom>
          <a:solidFill>
            <a:srgbClr val="FFFFCC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36000" spcFirstLastPara="1" rIns="36000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1.1 NM (2,200yds)  =  6 kt × 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i="0" sz="16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b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</a:t>
            </a:r>
            <a:r>
              <a:rPr b="1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r>
              <a:rPr b="0" i="0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=  1.1 / 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400"/>
              <a:buFont typeface="Arial"/>
              <a:buNone/>
            </a:pPr>
            <a:r>
              <a:rPr b="0" i="1" lang="en-US" sz="24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                                =   0.1833… (h) 　⇒　</a:t>
            </a:r>
            <a:r>
              <a:rPr b="0" i="1" lang="en-US" sz="32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11.0 (min)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0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217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2" name="Google Shape;2302;p217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3" name="Google Shape;2303;p217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Google Shape;2304;p217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5" name="Google Shape;2305;p217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6" name="Google Shape;2306;p217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and Drift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N/A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N/A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7" name="Google Shape;2307;p217"/>
          <p:cNvSpPr txBox="1"/>
          <p:nvPr/>
        </p:nvSpPr>
        <p:spPr>
          <a:xfrm>
            <a:off x="220663" y="3608388"/>
            <a:ext cx="8839200" cy="1316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370yds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off the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(bow/beam/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No.6 Buoy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00 yds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 the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bow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/beam/quarter).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8" name="Google Shape;2308;p217"/>
          <p:cNvSpPr txBox="1"/>
          <p:nvPr/>
        </p:nvSpPr>
        <p:spPr>
          <a:xfrm>
            <a:off x="228600" y="49530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feet beneath the keel; this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concurs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 does not concur) with charted depth.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9" name="Google Shape;2309;p217"/>
          <p:cNvSpPr txBox="1"/>
          <p:nvPr/>
        </p:nvSpPr>
        <p:spPr>
          <a:xfrm>
            <a:off x="228600" y="5638800"/>
            <a:ext cx="8839200" cy="447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to turn is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2,200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yards. Time to turn is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11min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4" name="Shape 2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5" name="Google Shape;2315;p2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3250" y="71429"/>
            <a:ext cx="135213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218"/>
          <p:cNvSpPr txBox="1"/>
          <p:nvPr/>
        </p:nvSpPr>
        <p:spPr>
          <a:xfrm>
            <a:off x="4743450" y="241300"/>
            <a:ext cx="842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7" name="Google Shape;2317;p218"/>
          <p:cNvSpPr txBox="1"/>
          <p:nvPr/>
        </p:nvSpPr>
        <p:spPr>
          <a:xfrm rot="3642407">
            <a:off x="4743451" y="884237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8" name="Google Shape;2318;p218"/>
          <p:cNvSpPr txBox="1"/>
          <p:nvPr/>
        </p:nvSpPr>
        <p:spPr>
          <a:xfrm>
            <a:off x="5713413" y="19542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319" name="Google Shape;2319;p218"/>
          <p:cNvGrpSpPr/>
          <p:nvPr/>
        </p:nvGrpSpPr>
        <p:grpSpPr>
          <a:xfrm rot="1920602">
            <a:off x="5629360" y="2209396"/>
            <a:ext cx="212553" cy="216708"/>
            <a:chOff x="4908438" y="4419600"/>
            <a:chExt cx="212219" cy="216098"/>
          </a:xfrm>
        </p:grpSpPr>
        <p:sp>
          <p:nvSpPr>
            <p:cNvPr id="2320" name="Google Shape;2320;p218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1" name="Google Shape;2321;p218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2" name="Google Shape;2322;p218"/>
          <p:cNvGrpSpPr/>
          <p:nvPr/>
        </p:nvGrpSpPr>
        <p:grpSpPr>
          <a:xfrm rot="1658234">
            <a:off x="6377074" y="3823883"/>
            <a:ext cx="212553" cy="216708"/>
            <a:chOff x="4908438" y="4419600"/>
            <a:chExt cx="212219" cy="216098"/>
          </a:xfrm>
        </p:grpSpPr>
        <p:sp>
          <p:nvSpPr>
            <p:cNvPr id="2323" name="Google Shape;2323;p218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4" name="Google Shape;2324;p218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25" name="Google Shape;2325;p218"/>
          <p:cNvSpPr txBox="1"/>
          <p:nvPr/>
        </p:nvSpPr>
        <p:spPr>
          <a:xfrm>
            <a:off x="6483350" y="364966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6" name="Google Shape;2326;p218"/>
          <p:cNvSpPr/>
          <p:nvPr/>
        </p:nvSpPr>
        <p:spPr>
          <a:xfrm>
            <a:off x="4872038" y="62388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27" name="Google Shape;2327;p218"/>
          <p:cNvCxnSpPr/>
          <p:nvPr/>
        </p:nvCxnSpPr>
        <p:spPr>
          <a:xfrm rot="10800000">
            <a:off x="4962525" y="736600"/>
            <a:ext cx="1582738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28" name="Google Shape;2328;p218"/>
          <p:cNvCxnSpPr/>
          <p:nvPr/>
        </p:nvCxnSpPr>
        <p:spPr>
          <a:xfrm flipH="1" rot="10800000">
            <a:off x="7010400" y="6451600"/>
            <a:ext cx="1462088" cy="25400"/>
          </a:xfrm>
          <a:prstGeom prst="straightConnector1">
            <a:avLst/>
          </a:prstGeom>
          <a:noFill/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p219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219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5" name="Google Shape;2335;p219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219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/right of track by  __________/ left of track by __________).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7" name="Google Shape;2337;p219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maintain course and speed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/alter course and speed to  _________  to regain track).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8" name="Google Shape;2338;p219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and Drift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N/A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N/A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9" name="Google Shape;2339;p219"/>
          <p:cNvSpPr txBox="1"/>
          <p:nvPr/>
        </p:nvSpPr>
        <p:spPr>
          <a:xfrm>
            <a:off x="220663" y="3608388"/>
            <a:ext cx="8839200" cy="1316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370yds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off the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(bow/beam/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quarter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No.6 Buoy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00 yds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 the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bow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/beam/quarter).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0" name="Google Shape;2340;p219"/>
          <p:cNvSpPr txBox="1"/>
          <p:nvPr/>
        </p:nvSpPr>
        <p:spPr>
          <a:xfrm>
            <a:off x="228600" y="49530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feet beneath the keel; this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concurs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 does not concur) with charted depth.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1" name="Google Shape;2341;p219"/>
          <p:cNvSpPr txBox="1"/>
          <p:nvPr/>
        </p:nvSpPr>
        <p:spPr>
          <a:xfrm>
            <a:off x="228600" y="5689600"/>
            <a:ext cx="8839200" cy="447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to turn is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2,200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yards. Time to turn is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11min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219"/>
          <p:cNvSpPr txBox="1"/>
          <p:nvPr/>
        </p:nvSpPr>
        <p:spPr>
          <a:xfrm>
            <a:off x="228600" y="6002338"/>
            <a:ext cx="8839200" cy="347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Next course is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degrees True.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6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p220"/>
          <p:cNvSpPr txBox="1"/>
          <p:nvPr/>
        </p:nvSpPr>
        <p:spPr>
          <a:xfrm>
            <a:off x="0" y="5259475"/>
            <a:ext cx="9144000" cy="2301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Ordered Course: 155 °T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Ordered Speed: </a:t>
            </a:r>
            <a:r>
              <a:rPr lang="en-US" sz="2800">
                <a:solidFill>
                  <a:srgbClr val="FFFFFF"/>
                </a:solidFill>
              </a:rPr>
              <a:t>4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8" name="Google Shape;2348;p220"/>
          <p:cNvSpPr txBox="1"/>
          <p:nvPr/>
        </p:nvSpPr>
        <p:spPr>
          <a:xfrm>
            <a:off x="0" y="320675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Practice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9" name="Google Shape;2349;p220"/>
          <p:cNvSpPr txBox="1"/>
          <p:nvPr/>
        </p:nvSpPr>
        <p:spPr>
          <a:xfrm>
            <a:off x="5181600" y="393700"/>
            <a:ext cx="43434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(Actual Draft: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50" name="Google Shape;2350;p2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62000"/>
            <a:ext cx="9144001" cy="4615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4" name="Shape 2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" name="Google Shape;2355;gf313f474c8_0_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6" name="Google Shape;2356;gf313f474c8_0_111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7" name="Google Shape;2357;gf313f474c8_0_111"/>
          <p:cNvSpPr/>
          <p:nvPr/>
        </p:nvSpPr>
        <p:spPr>
          <a:xfrm>
            <a:off x="4786313" y="2184400"/>
            <a:ext cx="762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8" name="Google Shape;2358;gf313f474c8_0_111"/>
          <p:cNvSpPr txBox="1"/>
          <p:nvPr/>
        </p:nvSpPr>
        <p:spPr>
          <a:xfrm>
            <a:off x="4481513" y="1752600"/>
            <a:ext cx="8382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b="1" i="0" sz="16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59" name="Google Shape;2359;gf313f474c8_0_111"/>
          <p:cNvCxnSpPr/>
          <p:nvPr/>
        </p:nvCxnSpPr>
        <p:spPr>
          <a:xfrm>
            <a:off x="4795838" y="2230438"/>
            <a:ext cx="2171700" cy="467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60" name="Google Shape;2360;gf313f474c8_0_111"/>
          <p:cNvSpPr/>
          <p:nvPr/>
        </p:nvSpPr>
        <p:spPr>
          <a:xfrm rot="3592541">
            <a:off x="5221391" y="3219465"/>
            <a:ext cx="196661" cy="320614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1" name="Google Shape;2361;gf313f474c8_0_111"/>
          <p:cNvSpPr/>
          <p:nvPr/>
        </p:nvSpPr>
        <p:spPr>
          <a:xfrm rot="3592541">
            <a:off x="5642808" y="4128205"/>
            <a:ext cx="196661" cy="32221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2" name="Google Shape;2362;gf313f474c8_0_111"/>
          <p:cNvSpPr txBox="1"/>
          <p:nvPr/>
        </p:nvSpPr>
        <p:spPr>
          <a:xfrm rot="3988860">
            <a:off x="4809743" y="3292162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3" name="Google Shape;2363;gf313f474c8_0_111"/>
          <p:cNvSpPr txBox="1"/>
          <p:nvPr/>
        </p:nvSpPr>
        <p:spPr>
          <a:xfrm rot="3988860">
            <a:off x="5219252" y="4217357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4" name="Google Shape;2364;gf313f474c8_0_111"/>
          <p:cNvSpPr txBox="1"/>
          <p:nvPr/>
        </p:nvSpPr>
        <p:spPr>
          <a:xfrm rot="3852238">
            <a:off x="4403036" y="2307862"/>
            <a:ext cx="1079581" cy="461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5" name="Google Shape;2365;gf313f474c8_0_111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Plot 4</a:t>
            </a:r>
            <a:r>
              <a:rPr b="1" baseline="30000" lang="en-US" sz="3200">
                <a:solidFill>
                  <a:srgbClr val="C00000"/>
                </a:solidFill>
              </a:rPr>
              <a:t>th</a:t>
            </a:r>
            <a:r>
              <a:rPr b="1" lang="en-US" sz="3200">
                <a:solidFill>
                  <a:srgbClr val="C00000"/>
                </a:solidFill>
              </a:rPr>
              <a:t> Fix</a:t>
            </a:r>
            <a:endParaRPr/>
          </a:p>
        </p:txBody>
      </p:sp>
      <p:sp>
        <p:nvSpPr>
          <p:cNvPr id="2366" name="Google Shape;2366;gf313f474c8_0_111"/>
          <p:cNvSpPr/>
          <p:nvPr/>
        </p:nvSpPr>
        <p:spPr>
          <a:xfrm>
            <a:off x="5748338" y="3087688"/>
            <a:ext cx="36600" cy="636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7" name="Google Shape;2367;gf313f474c8_0_111"/>
          <p:cNvSpPr/>
          <p:nvPr/>
        </p:nvSpPr>
        <p:spPr>
          <a:xfrm>
            <a:off x="5668963" y="3017838"/>
            <a:ext cx="203100" cy="1938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8" name="Google Shape;2368;gf313f474c8_0_111"/>
          <p:cNvSpPr txBox="1"/>
          <p:nvPr/>
        </p:nvSpPr>
        <p:spPr>
          <a:xfrm>
            <a:off x="5354638" y="27527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9" name="Google Shape;2369;gf313f474c8_0_111"/>
          <p:cNvSpPr txBox="1"/>
          <p:nvPr/>
        </p:nvSpPr>
        <p:spPr>
          <a:xfrm>
            <a:off x="255588" y="4662488"/>
            <a:ext cx="2376600" cy="636600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155T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4kts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70" name="Google Shape;2370;gf313f474c8_0_111"/>
          <p:cNvCxnSpPr/>
          <p:nvPr/>
        </p:nvCxnSpPr>
        <p:spPr>
          <a:xfrm>
            <a:off x="5773738" y="3122613"/>
            <a:ext cx="2171700" cy="467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71" name="Google Shape;2371;gf313f474c8_0_111"/>
          <p:cNvSpPr/>
          <p:nvPr/>
        </p:nvSpPr>
        <p:spPr>
          <a:xfrm rot="3592541">
            <a:off x="6145316" y="3981465"/>
            <a:ext cx="196661" cy="320614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2" name="Google Shape;2372;gf313f474c8_0_111"/>
          <p:cNvSpPr/>
          <p:nvPr/>
        </p:nvSpPr>
        <p:spPr>
          <a:xfrm rot="3592541">
            <a:off x="6601658" y="4971168"/>
            <a:ext cx="196661" cy="32221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3" name="Google Shape;2373;gf313f474c8_0_111"/>
          <p:cNvSpPr txBox="1"/>
          <p:nvPr/>
        </p:nvSpPr>
        <p:spPr>
          <a:xfrm rot="3988860">
            <a:off x="5778118" y="4235137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4" name="Google Shape;2374;gf313f474c8_0_111"/>
          <p:cNvSpPr txBox="1"/>
          <p:nvPr/>
        </p:nvSpPr>
        <p:spPr>
          <a:xfrm rot="3988860">
            <a:off x="6187627" y="5160332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5" name="Google Shape;2375;gf313f474c8_0_111"/>
          <p:cNvSpPr txBox="1"/>
          <p:nvPr/>
        </p:nvSpPr>
        <p:spPr>
          <a:xfrm rot="3852238">
            <a:off x="5439673" y="3433400"/>
            <a:ext cx="1079581" cy="461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6" name="Google Shape;2376;gf313f474c8_0_111"/>
          <p:cNvSpPr/>
          <p:nvPr/>
        </p:nvSpPr>
        <p:spPr>
          <a:xfrm>
            <a:off x="6707188" y="5100638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7" name="Google Shape;2377;gf313f474c8_0_111"/>
          <p:cNvSpPr/>
          <p:nvPr/>
        </p:nvSpPr>
        <p:spPr>
          <a:xfrm>
            <a:off x="6240463" y="4097338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8" name="Google Shape;2378;gf313f474c8_0_111"/>
          <p:cNvSpPr/>
          <p:nvPr/>
        </p:nvSpPr>
        <p:spPr>
          <a:xfrm>
            <a:off x="5757863" y="4238625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9" name="Google Shape;2379;gf313f474c8_0_111"/>
          <p:cNvSpPr/>
          <p:nvPr/>
        </p:nvSpPr>
        <p:spPr>
          <a:xfrm>
            <a:off x="5332413" y="3344863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3" name="Shape 2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4" name="Google Shape;2384;gf313f474c8_0_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5" name="Google Shape;2385;gf313f474c8_0_219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Calculate Set and Drift</a:t>
            </a:r>
            <a:endParaRPr/>
          </a:p>
        </p:txBody>
      </p:sp>
      <p:sp>
        <p:nvSpPr>
          <p:cNvPr id="2386" name="Google Shape;2386;gf313f474c8_0_219"/>
          <p:cNvSpPr txBox="1"/>
          <p:nvPr/>
        </p:nvSpPr>
        <p:spPr>
          <a:xfrm>
            <a:off x="506413" y="2781300"/>
            <a:ext cx="2160600" cy="1295400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Set: 087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Drift: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87" name="Google Shape;2387;gf313f474c8_0_219"/>
          <p:cNvCxnSpPr/>
          <p:nvPr/>
        </p:nvCxnSpPr>
        <p:spPr>
          <a:xfrm flipH="1" rot="10800000">
            <a:off x="5334000" y="3146363"/>
            <a:ext cx="384300" cy="21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388" name="Google Shape;2388;gf313f474c8_0_219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gf313f474c8_0_219"/>
          <p:cNvSpPr/>
          <p:nvPr/>
        </p:nvSpPr>
        <p:spPr>
          <a:xfrm>
            <a:off x="4786313" y="2184400"/>
            <a:ext cx="762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0" name="Google Shape;2390;gf313f474c8_0_219"/>
          <p:cNvCxnSpPr/>
          <p:nvPr/>
        </p:nvCxnSpPr>
        <p:spPr>
          <a:xfrm>
            <a:off x="4795838" y="2230438"/>
            <a:ext cx="2171700" cy="467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1" name="Google Shape;2391;gf313f474c8_0_219"/>
          <p:cNvSpPr/>
          <p:nvPr/>
        </p:nvSpPr>
        <p:spPr>
          <a:xfrm rot="3592541">
            <a:off x="5221391" y="3219465"/>
            <a:ext cx="196661" cy="320614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gf313f474c8_0_219"/>
          <p:cNvSpPr/>
          <p:nvPr/>
        </p:nvSpPr>
        <p:spPr>
          <a:xfrm rot="3592541">
            <a:off x="5642808" y="4128205"/>
            <a:ext cx="196661" cy="32221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gf313f474c8_0_219"/>
          <p:cNvSpPr txBox="1"/>
          <p:nvPr/>
        </p:nvSpPr>
        <p:spPr>
          <a:xfrm rot="3988860">
            <a:off x="4809743" y="3292162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4" name="Google Shape;2394;gf313f474c8_0_219"/>
          <p:cNvSpPr txBox="1"/>
          <p:nvPr/>
        </p:nvSpPr>
        <p:spPr>
          <a:xfrm rot="3988860">
            <a:off x="5219252" y="4217357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5" name="Google Shape;2395;gf313f474c8_0_219"/>
          <p:cNvSpPr/>
          <p:nvPr/>
        </p:nvSpPr>
        <p:spPr>
          <a:xfrm>
            <a:off x="5748338" y="3087688"/>
            <a:ext cx="36600" cy="636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gf313f474c8_0_219"/>
          <p:cNvSpPr/>
          <p:nvPr/>
        </p:nvSpPr>
        <p:spPr>
          <a:xfrm>
            <a:off x="5668963" y="3017838"/>
            <a:ext cx="203100" cy="1938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gf313f474c8_0_219"/>
          <p:cNvSpPr txBox="1"/>
          <p:nvPr/>
        </p:nvSpPr>
        <p:spPr>
          <a:xfrm>
            <a:off x="5354638" y="27527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8" name="Google Shape;2398;gf313f474c8_0_219"/>
          <p:cNvCxnSpPr/>
          <p:nvPr/>
        </p:nvCxnSpPr>
        <p:spPr>
          <a:xfrm>
            <a:off x="5773738" y="3122613"/>
            <a:ext cx="2171700" cy="467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99" name="Google Shape;2399;gf313f474c8_0_219"/>
          <p:cNvSpPr/>
          <p:nvPr/>
        </p:nvSpPr>
        <p:spPr>
          <a:xfrm rot="3592541">
            <a:off x="6145316" y="3981465"/>
            <a:ext cx="196661" cy="320614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gf313f474c8_0_219"/>
          <p:cNvSpPr/>
          <p:nvPr/>
        </p:nvSpPr>
        <p:spPr>
          <a:xfrm rot="3592541">
            <a:off x="6601658" y="4971168"/>
            <a:ext cx="196661" cy="32221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gf313f474c8_0_219"/>
          <p:cNvSpPr txBox="1"/>
          <p:nvPr/>
        </p:nvSpPr>
        <p:spPr>
          <a:xfrm rot="3988860">
            <a:off x="5778118" y="4235137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2" name="Google Shape;2402;gf313f474c8_0_219"/>
          <p:cNvSpPr txBox="1"/>
          <p:nvPr/>
        </p:nvSpPr>
        <p:spPr>
          <a:xfrm rot="3988860">
            <a:off x="6187627" y="5160332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3" name="Google Shape;2403;gf313f474c8_0_219"/>
          <p:cNvSpPr txBox="1"/>
          <p:nvPr/>
        </p:nvSpPr>
        <p:spPr>
          <a:xfrm rot="3852238">
            <a:off x="5439673" y="3433400"/>
            <a:ext cx="1079581" cy="461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4" name="Google Shape;2404;gf313f474c8_0_219"/>
          <p:cNvSpPr/>
          <p:nvPr/>
        </p:nvSpPr>
        <p:spPr>
          <a:xfrm>
            <a:off x="6707188" y="5100638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gf313f474c8_0_219"/>
          <p:cNvSpPr/>
          <p:nvPr/>
        </p:nvSpPr>
        <p:spPr>
          <a:xfrm>
            <a:off x="6240463" y="4097338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gf313f474c8_0_219"/>
          <p:cNvSpPr/>
          <p:nvPr/>
        </p:nvSpPr>
        <p:spPr>
          <a:xfrm>
            <a:off x="5757863" y="4238625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gf313f474c8_0_219"/>
          <p:cNvSpPr/>
          <p:nvPr/>
        </p:nvSpPr>
        <p:spPr>
          <a:xfrm>
            <a:off x="5332413" y="3344863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gf313f474c8_0_219"/>
          <p:cNvSpPr txBox="1"/>
          <p:nvPr/>
        </p:nvSpPr>
        <p:spPr>
          <a:xfrm rot="3852238">
            <a:off x="4403036" y="2307862"/>
            <a:ext cx="1079581" cy="461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2" name="Shape 2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3" name="Google Shape;2413;gf313f474c8_0_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414" name="Google Shape;2414;gf313f474c8_0_327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Calculate CMG and SMG</a:t>
            </a:r>
            <a:endParaRPr/>
          </a:p>
        </p:txBody>
      </p:sp>
      <p:sp>
        <p:nvSpPr>
          <p:cNvPr id="2415" name="Google Shape;2415;gf313f474c8_0_327"/>
          <p:cNvSpPr txBox="1"/>
          <p:nvPr/>
        </p:nvSpPr>
        <p:spPr>
          <a:xfrm>
            <a:off x="506413" y="2781300"/>
            <a:ext cx="2389200" cy="1295400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CMG: 136T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SMG: </a:t>
            </a:r>
            <a:r>
              <a:rPr lang="en-US" sz="3200">
                <a:latin typeface="Calibri"/>
                <a:ea typeface="Calibri"/>
                <a:cs typeface="Calibri"/>
                <a:sym typeface="Calibri"/>
              </a:rPr>
              <a:t>5</a:t>
            </a: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kts</a:t>
            </a:r>
            <a:endParaRPr b="0" i="0" sz="3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16" name="Google Shape;2416;gf313f474c8_0_327"/>
          <p:cNvCxnSpPr>
            <a:endCxn id="2417" idx="2"/>
          </p:cNvCxnSpPr>
          <p:nvPr/>
        </p:nvCxnSpPr>
        <p:spPr>
          <a:xfrm>
            <a:off x="4843438" y="2199825"/>
            <a:ext cx="930300" cy="922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18" name="Google Shape;2418;gf313f474c8_0_327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9" name="Google Shape;2419;gf313f474c8_0_327"/>
          <p:cNvSpPr/>
          <p:nvPr/>
        </p:nvSpPr>
        <p:spPr>
          <a:xfrm>
            <a:off x="4786313" y="2184400"/>
            <a:ext cx="762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20" name="Google Shape;2420;gf313f474c8_0_327"/>
          <p:cNvCxnSpPr/>
          <p:nvPr/>
        </p:nvCxnSpPr>
        <p:spPr>
          <a:xfrm>
            <a:off x="4795838" y="2230438"/>
            <a:ext cx="2171700" cy="467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1" name="Google Shape;2421;gf313f474c8_0_327"/>
          <p:cNvSpPr/>
          <p:nvPr/>
        </p:nvSpPr>
        <p:spPr>
          <a:xfrm rot="3592541">
            <a:off x="5221391" y="3219465"/>
            <a:ext cx="196661" cy="320614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gf313f474c8_0_327"/>
          <p:cNvSpPr/>
          <p:nvPr/>
        </p:nvSpPr>
        <p:spPr>
          <a:xfrm rot="3592541">
            <a:off x="5642808" y="4128205"/>
            <a:ext cx="196661" cy="32221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gf313f474c8_0_327"/>
          <p:cNvSpPr txBox="1"/>
          <p:nvPr/>
        </p:nvSpPr>
        <p:spPr>
          <a:xfrm rot="3988860">
            <a:off x="4809743" y="3292162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4" name="Google Shape;2424;gf313f474c8_0_327"/>
          <p:cNvSpPr txBox="1"/>
          <p:nvPr/>
        </p:nvSpPr>
        <p:spPr>
          <a:xfrm rot="3988860">
            <a:off x="5219252" y="4217357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5" name="Google Shape;2425;gf313f474c8_0_327"/>
          <p:cNvSpPr/>
          <p:nvPr/>
        </p:nvSpPr>
        <p:spPr>
          <a:xfrm>
            <a:off x="5748338" y="3087688"/>
            <a:ext cx="36600" cy="636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gf313f474c8_0_327"/>
          <p:cNvSpPr/>
          <p:nvPr/>
        </p:nvSpPr>
        <p:spPr>
          <a:xfrm>
            <a:off x="5668963" y="3017838"/>
            <a:ext cx="203100" cy="1938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gf313f474c8_0_327"/>
          <p:cNvSpPr txBox="1"/>
          <p:nvPr/>
        </p:nvSpPr>
        <p:spPr>
          <a:xfrm>
            <a:off x="5354638" y="27527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27" name="Google Shape;2427;gf313f474c8_0_327"/>
          <p:cNvCxnSpPr/>
          <p:nvPr/>
        </p:nvCxnSpPr>
        <p:spPr>
          <a:xfrm>
            <a:off x="5773738" y="3122613"/>
            <a:ext cx="2171700" cy="467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28" name="Google Shape;2428;gf313f474c8_0_327"/>
          <p:cNvSpPr/>
          <p:nvPr/>
        </p:nvSpPr>
        <p:spPr>
          <a:xfrm rot="3592541">
            <a:off x="6145316" y="3981465"/>
            <a:ext cx="196661" cy="320614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gf313f474c8_0_327"/>
          <p:cNvSpPr/>
          <p:nvPr/>
        </p:nvSpPr>
        <p:spPr>
          <a:xfrm rot="3592541">
            <a:off x="6601658" y="4971168"/>
            <a:ext cx="196661" cy="32221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gf313f474c8_0_327"/>
          <p:cNvSpPr txBox="1"/>
          <p:nvPr/>
        </p:nvSpPr>
        <p:spPr>
          <a:xfrm rot="3988860">
            <a:off x="5778118" y="4235137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1" name="Google Shape;2431;gf313f474c8_0_327"/>
          <p:cNvSpPr txBox="1"/>
          <p:nvPr/>
        </p:nvSpPr>
        <p:spPr>
          <a:xfrm rot="3988860">
            <a:off x="6187627" y="5160332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2" name="Google Shape;2432;gf313f474c8_0_327"/>
          <p:cNvSpPr txBox="1"/>
          <p:nvPr/>
        </p:nvSpPr>
        <p:spPr>
          <a:xfrm rot="3852238">
            <a:off x="5482536" y="3433400"/>
            <a:ext cx="1079581" cy="461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3" name="Google Shape;2433;gf313f474c8_0_327"/>
          <p:cNvSpPr/>
          <p:nvPr/>
        </p:nvSpPr>
        <p:spPr>
          <a:xfrm>
            <a:off x="6707188" y="5100638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gf313f474c8_0_327"/>
          <p:cNvSpPr/>
          <p:nvPr/>
        </p:nvSpPr>
        <p:spPr>
          <a:xfrm>
            <a:off x="6240463" y="4097338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gf313f474c8_0_327"/>
          <p:cNvSpPr/>
          <p:nvPr/>
        </p:nvSpPr>
        <p:spPr>
          <a:xfrm>
            <a:off x="5757863" y="4238625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gf313f474c8_0_327"/>
          <p:cNvSpPr/>
          <p:nvPr/>
        </p:nvSpPr>
        <p:spPr>
          <a:xfrm>
            <a:off x="5332413" y="3344863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gf313f474c8_0_327"/>
          <p:cNvSpPr txBox="1"/>
          <p:nvPr/>
        </p:nvSpPr>
        <p:spPr>
          <a:xfrm rot="3852238">
            <a:off x="4452248" y="2476137"/>
            <a:ext cx="1079581" cy="461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1" name="Shape 2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2" name="Google Shape;2442;gf313f474c8_0_4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25" y="1568436"/>
            <a:ext cx="8707593" cy="5211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43" name="Google Shape;2443;gf313f474c8_0_435"/>
          <p:cNvCxnSpPr>
            <a:endCxn id="2444" idx="2"/>
          </p:cNvCxnSpPr>
          <p:nvPr/>
        </p:nvCxnSpPr>
        <p:spPr>
          <a:xfrm>
            <a:off x="4844938" y="2212425"/>
            <a:ext cx="928800" cy="909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445" name="Google Shape;2445;gf313f474c8_0_435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Estimate your Position at 0912</a:t>
            </a:r>
            <a:endParaRPr/>
          </a:p>
        </p:txBody>
      </p:sp>
      <p:sp>
        <p:nvSpPr>
          <p:cNvPr id="2446" name="Google Shape;2446;gf313f474c8_0_435"/>
          <p:cNvSpPr txBox="1"/>
          <p:nvPr/>
        </p:nvSpPr>
        <p:spPr>
          <a:xfrm>
            <a:off x="6245225" y="3694113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47" name="Google Shape;2447;gf313f474c8_0_435"/>
          <p:cNvSpPr/>
          <p:nvPr/>
        </p:nvSpPr>
        <p:spPr>
          <a:xfrm>
            <a:off x="6559550" y="3992563"/>
            <a:ext cx="222300" cy="29040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48" name="Google Shape;2448;gf313f474c8_0_435"/>
          <p:cNvCxnSpPr/>
          <p:nvPr/>
        </p:nvCxnSpPr>
        <p:spPr>
          <a:xfrm>
            <a:off x="5783263" y="3138488"/>
            <a:ext cx="915900" cy="10065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med" w="med" type="triangle"/>
          </a:ln>
        </p:spPr>
      </p:cxnSp>
      <p:sp>
        <p:nvSpPr>
          <p:cNvPr id="2449" name="Google Shape;2449;gf313f474c8_0_435"/>
          <p:cNvSpPr/>
          <p:nvPr/>
        </p:nvSpPr>
        <p:spPr>
          <a:xfrm>
            <a:off x="4652963" y="2070100"/>
            <a:ext cx="304800" cy="2286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0" name="Google Shape;2450;gf313f474c8_0_435"/>
          <p:cNvSpPr/>
          <p:nvPr/>
        </p:nvSpPr>
        <p:spPr>
          <a:xfrm>
            <a:off x="4786313" y="2184400"/>
            <a:ext cx="762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51" name="Google Shape;2451;gf313f474c8_0_435"/>
          <p:cNvCxnSpPr/>
          <p:nvPr/>
        </p:nvCxnSpPr>
        <p:spPr>
          <a:xfrm>
            <a:off x="4795838" y="2230438"/>
            <a:ext cx="2171700" cy="467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2" name="Google Shape;2452;gf313f474c8_0_435"/>
          <p:cNvSpPr/>
          <p:nvPr/>
        </p:nvSpPr>
        <p:spPr>
          <a:xfrm rot="3592541">
            <a:off x="5221391" y="3219465"/>
            <a:ext cx="196661" cy="320614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3" name="Google Shape;2453;gf313f474c8_0_435"/>
          <p:cNvSpPr/>
          <p:nvPr/>
        </p:nvSpPr>
        <p:spPr>
          <a:xfrm rot="3592541">
            <a:off x="5642808" y="4128205"/>
            <a:ext cx="196661" cy="32221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4" name="Google Shape;2454;gf313f474c8_0_435"/>
          <p:cNvSpPr txBox="1"/>
          <p:nvPr/>
        </p:nvSpPr>
        <p:spPr>
          <a:xfrm rot="3988860">
            <a:off x="4809743" y="3292162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5" name="Google Shape;2455;gf313f474c8_0_435"/>
          <p:cNvSpPr txBox="1"/>
          <p:nvPr/>
        </p:nvSpPr>
        <p:spPr>
          <a:xfrm rot="3988860">
            <a:off x="5219252" y="4217357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6" name="Google Shape;2456;gf313f474c8_0_435"/>
          <p:cNvSpPr/>
          <p:nvPr/>
        </p:nvSpPr>
        <p:spPr>
          <a:xfrm>
            <a:off x="5748338" y="3087688"/>
            <a:ext cx="36600" cy="636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7" name="Google Shape;2457;gf313f474c8_0_435"/>
          <p:cNvSpPr/>
          <p:nvPr/>
        </p:nvSpPr>
        <p:spPr>
          <a:xfrm>
            <a:off x="5668963" y="3017838"/>
            <a:ext cx="203100" cy="193800"/>
          </a:xfrm>
          <a:prstGeom prst="ellipse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gf313f474c8_0_435"/>
          <p:cNvSpPr txBox="1"/>
          <p:nvPr/>
        </p:nvSpPr>
        <p:spPr>
          <a:xfrm>
            <a:off x="5354638" y="2752725"/>
            <a:ext cx="838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458" name="Google Shape;2458;gf313f474c8_0_435"/>
          <p:cNvCxnSpPr/>
          <p:nvPr/>
        </p:nvCxnSpPr>
        <p:spPr>
          <a:xfrm>
            <a:off x="5773738" y="3122613"/>
            <a:ext cx="2171700" cy="46767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459" name="Google Shape;2459;gf313f474c8_0_435"/>
          <p:cNvSpPr/>
          <p:nvPr/>
        </p:nvSpPr>
        <p:spPr>
          <a:xfrm rot="3592541">
            <a:off x="6145316" y="3981465"/>
            <a:ext cx="196661" cy="320614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0" name="Google Shape;2460;gf313f474c8_0_435"/>
          <p:cNvSpPr/>
          <p:nvPr/>
        </p:nvSpPr>
        <p:spPr>
          <a:xfrm rot="3592541">
            <a:off x="6601658" y="4971168"/>
            <a:ext cx="196661" cy="322212"/>
          </a:xfrm>
          <a:prstGeom prst="arc">
            <a:avLst>
              <a:gd fmla="val 11160540" name="adj1"/>
              <a:gd fmla="val 21434429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1" name="Google Shape;2461;gf313f474c8_0_435"/>
          <p:cNvSpPr txBox="1"/>
          <p:nvPr/>
        </p:nvSpPr>
        <p:spPr>
          <a:xfrm rot="3988860">
            <a:off x="5778118" y="4235137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2" name="Google Shape;2462;gf313f474c8_0_435"/>
          <p:cNvSpPr txBox="1"/>
          <p:nvPr/>
        </p:nvSpPr>
        <p:spPr>
          <a:xfrm rot="3988860">
            <a:off x="6187627" y="5160332"/>
            <a:ext cx="838234" cy="2770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3" name="Google Shape;2463;gf313f474c8_0_435"/>
          <p:cNvSpPr/>
          <p:nvPr/>
        </p:nvSpPr>
        <p:spPr>
          <a:xfrm>
            <a:off x="6640513" y="4119563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4" name="Google Shape;2464;gf313f474c8_0_435"/>
          <p:cNvSpPr/>
          <p:nvPr/>
        </p:nvSpPr>
        <p:spPr>
          <a:xfrm>
            <a:off x="6707188" y="5100638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5" name="Google Shape;2465;gf313f474c8_0_435"/>
          <p:cNvSpPr/>
          <p:nvPr/>
        </p:nvSpPr>
        <p:spPr>
          <a:xfrm>
            <a:off x="6240463" y="4097338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6" name="Google Shape;2466;gf313f474c8_0_435"/>
          <p:cNvSpPr/>
          <p:nvPr/>
        </p:nvSpPr>
        <p:spPr>
          <a:xfrm>
            <a:off x="5757863" y="4238625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7" name="Google Shape;2467;gf313f474c8_0_435"/>
          <p:cNvSpPr/>
          <p:nvPr/>
        </p:nvSpPr>
        <p:spPr>
          <a:xfrm>
            <a:off x="5332413" y="3344863"/>
            <a:ext cx="45900" cy="4590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8" name="Google Shape;2468;gf313f474c8_0_435"/>
          <p:cNvSpPr txBox="1"/>
          <p:nvPr/>
        </p:nvSpPr>
        <p:spPr>
          <a:xfrm rot="3852238">
            <a:off x="5482536" y="3433400"/>
            <a:ext cx="1079581" cy="461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S-4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9" name="Google Shape;2469;gf313f474c8_0_435"/>
          <p:cNvSpPr txBox="1"/>
          <p:nvPr/>
        </p:nvSpPr>
        <p:spPr>
          <a:xfrm rot="3852238">
            <a:off x="4452248" y="2476137"/>
            <a:ext cx="1079581" cy="46183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- 155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- 4</a:t>
            </a:r>
            <a:endParaRPr b="1" i="0" sz="12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6" name="Google Shape;956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641775" y="93800"/>
            <a:ext cx="9491125" cy="55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957" name="Google Shape;957;p5"/>
          <p:cNvSpPr txBox="1"/>
          <p:nvPr/>
        </p:nvSpPr>
        <p:spPr>
          <a:xfrm>
            <a:off x="2041525" y="381000"/>
            <a:ext cx="1173163" cy="4016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300yds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5"/>
          <p:cNvSpPr txBox="1"/>
          <p:nvPr/>
        </p:nvSpPr>
        <p:spPr>
          <a:xfrm rot="4044028">
            <a:off x="1861344" y="1367632"/>
            <a:ext cx="871537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154°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9" name="Google Shape;959;p5"/>
          <p:cNvCxnSpPr/>
          <p:nvPr/>
        </p:nvCxnSpPr>
        <p:spPr>
          <a:xfrm>
            <a:off x="1295400" y="-76200"/>
            <a:ext cx="566738" cy="1165225"/>
          </a:xfrm>
          <a:prstGeom prst="straightConnector1">
            <a:avLst/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60" name="Google Shape;960;p5"/>
          <p:cNvSpPr txBox="1"/>
          <p:nvPr/>
        </p:nvSpPr>
        <p:spPr>
          <a:xfrm>
            <a:off x="1012825" y="1770063"/>
            <a:ext cx="129698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FBFBF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1,200yds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5"/>
          <p:cNvSpPr txBox="1"/>
          <p:nvPr/>
        </p:nvSpPr>
        <p:spPr>
          <a:xfrm>
            <a:off x="1544638" y="77788"/>
            <a:ext cx="10493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5"/>
          <p:cNvSpPr/>
          <p:nvPr/>
        </p:nvSpPr>
        <p:spPr>
          <a:xfrm rot="-2155162">
            <a:off x="849313" y="325438"/>
            <a:ext cx="1203325" cy="1195387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3" name="Google Shape;963;p5"/>
          <p:cNvSpPr/>
          <p:nvPr/>
        </p:nvSpPr>
        <p:spPr>
          <a:xfrm rot="-8052051">
            <a:off x="1630363" y="-808038"/>
            <a:ext cx="992188" cy="1947863"/>
          </a:xfrm>
          <a:prstGeom prst="arc">
            <a:avLst>
              <a:gd fmla="val 16200000" name="adj1"/>
              <a:gd fmla="val 0" name="adj2"/>
            </a:avLst>
          </a:prstGeom>
          <a:noFill/>
          <a:ln cap="flat" cmpd="sng" w="28575">
            <a:solidFill>
              <a:srgbClr val="D8D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4" name="Google Shape;964;p5"/>
          <p:cNvSpPr/>
          <p:nvPr/>
        </p:nvSpPr>
        <p:spPr>
          <a:xfrm>
            <a:off x="1338263" y="147638"/>
            <a:ext cx="225425" cy="2286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65" name="Google Shape;965;p5"/>
          <p:cNvSpPr txBox="1"/>
          <p:nvPr/>
        </p:nvSpPr>
        <p:spPr>
          <a:xfrm>
            <a:off x="3124200" y="533400"/>
            <a:ext cx="5878513" cy="646113"/>
          </a:xfrm>
          <a:prstGeom prst="rect">
            <a:avLst/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3600"/>
              <a:buFont typeface="Arial"/>
              <a:buNone/>
            </a:pPr>
            <a:r>
              <a:rPr b="1" i="1" lang="en-US" sz="36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 = S * 100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5"/>
          <p:cNvSpPr txBox="1"/>
          <p:nvPr/>
        </p:nvSpPr>
        <p:spPr>
          <a:xfrm>
            <a:off x="5638800" y="558800"/>
            <a:ext cx="2971800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D: distance traveled (</a:t>
            </a:r>
            <a:r>
              <a:rPr b="1" i="1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yds</a:t>
            </a: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S: speed (kts)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5"/>
          <p:cNvSpPr txBox="1"/>
          <p:nvPr/>
        </p:nvSpPr>
        <p:spPr>
          <a:xfrm>
            <a:off x="2286000" y="4419600"/>
            <a:ext cx="4343400" cy="1295400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5"/>
          <p:cNvSpPr txBox="1"/>
          <p:nvPr/>
        </p:nvSpPr>
        <p:spPr>
          <a:xfrm>
            <a:off x="6553200" y="1295400"/>
            <a:ext cx="2438400" cy="46196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6*100 = 600yds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5"/>
          <p:cNvSpPr/>
          <p:nvPr/>
        </p:nvSpPr>
        <p:spPr>
          <a:xfrm>
            <a:off x="6248400" y="1435100"/>
            <a:ext cx="304800" cy="228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0000"/>
          </a:solidFill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70" name="Google Shape;970;p5"/>
          <p:cNvSpPr txBox="1"/>
          <p:nvPr/>
        </p:nvSpPr>
        <p:spPr>
          <a:xfrm>
            <a:off x="3149600" y="1271588"/>
            <a:ext cx="94932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5"/>
          <p:cNvSpPr txBox="1"/>
          <p:nvPr/>
        </p:nvSpPr>
        <p:spPr>
          <a:xfrm>
            <a:off x="4813300" y="2524125"/>
            <a:ext cx="965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2" name="Google Shape;972;p5"/>
          <p:cNvCxnSpPr/>
          <p:nvPr/>
        </p:nvCxnSpPr>
        <p:spPr>
          <a:xfrm rot="10800000">
            <a:off x="1443038" y="298450"/>
            <a:ext cx="3814762" cy="2901950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73" name="Google Shape;973;p5"/>
          <p:cNvGrpSpPr/>
          <p:nvPr/>
        </p:nvGrpSpPr>
        <p:grpSpPr>
          <a:xfrm rot="2182647">
            <a:off x="2943406" y="1504820"/>
            <a:ext cx="373062" cy="188913"/>
            <a:chOff x="685663" y="4465090"/>
            <a:chExt cx="1080000" cy="540660"/>
          </a:xfrm>
        </p:grpSpPr>
        <p:cxnSp>
          <p:nvCxnSpPr>
            <p:cNvPr id="974" name="Google Shape;974;p5"/>
            <p:cNvCxnSpPr/>
            <p:nvPr/>
          </p:nvCxnSpPr>
          <p:spPr>
            <a:xfrm>
              <a:off x="685663" y="4706707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75" name="Google Shape;975;p5"/>
            <p:cNvGrpSpPr/>
            <p:nvPr/>
          </p:nvGrpSpPr>
          <p:grpSpPr>
            <a:xfrm>
              <a:off x="810009" y="4465090"/>
              <a:ext cx="367659" cy="540660"/>
              <a:chOff x="-1741534" y="1684879"/>
              <a:chExt cx="367659" cy="540660"/>
            </a:xfrm>
          </p:grpSpPr>
          <p:sp>
            <p:nvSpPr>
              <p:cNvPr id="976" name="Google Shape;976;p5"/>
              <p:cNvSpPr/>
              <p:nvPr/>
            </p:nvSpPr>
            <p:spPr>
              <a:xfrm>
                <a:off x="-1741534" y="1684879"/>
                <a:ext cx="367659" cy="540660"/>
              </a:xfrm>
              <a:prstGeom prst="ellipse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77" name="Google Shape;977;p5"/>
              <p:cNvSpPr/>
              <p:nvPr/>
            </p:nvSpPr>
            <p:spPr>
              <a:xfrm>
                <a:off x="-1577124" y="1918615"/>
                <a:ext cx="87320" cy="999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978" name="Google Shape;978;p5"/>
            <p:cNvSpPr/>
            <p:nvPr/>
          </p:nvSpPr>
          <p:spPr>
            <a:xfrm>
              <a:off x="920464" y="4736095"/>
              <a:ext cx="654831" cy="2339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79" name="Google Shape;979;p5"/>
          <p:cNvGrpSpPr/>
          <p:nvPr/>
        </p:nvGrpSpPr>
        <p:grpSpPr>
          <a:xfrm rot="2224574">
            <a:off x="4600575" y="2760663"/>
            <a:ext cx="373063" cy="158750"/>
            <a:chOff x="685663" y="4456610"/>
            <a:chExt cx="1080000" cy="457200"/>
          </a:xfrm>
        </p:grpSpPr>
        <p:cxnSp>
          <p:nvCxnSpPr>
            <p:cNvPr id="980" name="Google Shape;980;p5"/>
            <p:cNvCxnSpPr/>
            <p:nvPr/>
          </p:nvCxnSpPr>
          <p:spPr>
            <a:xfrm>
              <a:off x="685663" y="4706707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81" name="Google Shape;981;p5"/>
            <p:cNvGrpSpPr/>
            <p:nvPr/>
          </p:nvGrpSpPr>
          <p:grpSpPr>
            <a:xfrm>
              <a:off x="998174" y="4456610"/>
              <a:ext cx="454980" cy="457200"/>
              <a:chOff x="-1553369" y="1676399"/>
              <a:chExt cx="454980" cy="457200"/>
            </a:xfrm>
          </p:grpSpPr>
          <p:sp>
            <p:nvSpPr>
              <p:cNvPr id="982" name="Google Shape;982;p5"/>
              <p:cNvSpPr/>
              <p:nvPr/>
            </p:nvSpPr>
            <p:spPr>
              <a:xfrm>
                <a:off x="-1553369" y="1676399"/>
                <a:ext cx="454980" cy="457200"/>
              </a:xfrm>
              <a:prstGeom prst="ellipse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83" name="Google Shape;983;p5"/>
              <p:cNvSpPr/>
              <p:nvPr/>
            </p:nvSpPr>
            <p:spPr>
              <a:xfrm>
                <a:off x="-1369539" y="1859279"/>
                <a:ext cx="87320" cy="9144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984" name="Google Shape;984;p5"/>
          <p:cNvSpPr/>
          <p:nvPr/>
        </p:nvSpPr>
        <p:spPr>
          <a:xfrm rot="2182647">
            <a:off x="4640263" y="2846388"/>
            <a:ext cx="227012" cy="80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5"/>
          <p:cNvSpPr txBox="1"/>
          <p:nvPr/>
        </p:nvSpPr>
        <p:spPr>
          <a:xfrm rot="2209601">
            <a:off x="1543050" y="458788"/>
            <a:ext cx="1066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224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5" name="Google Shape;2475;p224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6" name="Google Shape;2476;p224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(visual/electronic/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composite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7" name="Google Shape;2477;p224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holds you (on track/</a:t>
            </a:r>
            <a:r>
              <a:rPr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</a:t>
            </a:r>
            <a:r>
              <a:rPr lang="en-US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ight</a:t>
            </a:r>
            <a:r>
              <a:rPr i="0" lang="en-US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of track by  </a:t>
            </a:r>
            <a:r>
              <a:rPr lang="en-US" sz="2000" u="sng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i="0" lang="en-US" sz="20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left of track by _180 yards__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8" name="Google Shape;2478;p224"/>
          <p:cNvSpPr txBox="1"/>
          <p:nvPr/>
        </p:nvSpPr>
        <p:spPr>
          <a:xfrm>
            <a:off x="228600" y="2908300"/>
            <a:ext cx="8839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(maintain course and speed/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alter course and speed to  </a:t>
            </a:r>
            <a:r>
              <a:rPr b="1"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210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°  </a:t>
            </a:r>
            <a:r>
              <a:rPr b="1"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4.4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kts 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regain track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                                 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9" name="Google Shape;2479;p224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and Drift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-US" sz="2000" u="sng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087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°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2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0" name="Google Shape;2480;p224"/>
          <p:cNvSpPr txBox="1"/>
          <p:nvPr/>
        </p:nvSpPr>
        <p:spPr>
          <a:xfrm>
            <a:off x="220663" y="3608388"/>
            <a:ext cx="8839200" cy="1316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170yds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off the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starboard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/port) (bow/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beam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/quarter).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Red DayMarker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550 yds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 the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bow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/beam/quarter). 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224"/>
          <p:cNvSpPr txBox="1"/>
          <p:nvPr/>
        </p:nvSpPr>
        <p:spPr>
          <a:xfrm>
            <a:off x="228600" y="49530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feet beneath the keel; this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concurs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 does not concur) with charted depth.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224"/>
          <p:cNvSpPr txBox="1"/>
          <p:nvPr/>
        </p:nvSpPr>
        <p:spPr>
          <a:xfrm>
            <a:off x="228600" y="5689600"/>
            <a:ext cx="8839200" cy="447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to turn is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1,580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yards. Time to turn is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8min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3" name="Google Shape;2483;p224"/>
          <p:cNvSpPr txBox="1"/>
          <p:nvPr/>
        </p:nvSpPr>
        <p:spPr>
          <a:xfrm>
            <a:off x="228600" y="6002338"/>
            <a:ext cx="8839200" cy="347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Next course is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degrees True.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8" name="Google Shape;2488;p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05000"/>
            <a:ext cx="9144001" cy="49960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9" name="Google Shape;2489;p225"/>
          <p:cNvSpPr txBox="1"/>
          <p:nvPr/>
        </p:nvSpPr>
        <p:spPr>
          <a:xfrm>
            <a:off x="0" y="5025925"/>
            <a:ext cx="9144000" cy="34713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Ordered Course: 134 °T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Ordered Speed: 6.7 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0" name="Google Shape;2490;p225"/>
          <p:cNvSpPr txBox="1"/>
          <p:nvPr/>
        </p:nvSpPr>
        <p:spPr>
          <a:xfrm>
            <a:off x="0" y="320675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Practice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1" name="Google Shape;2491;p225"/>
          <p:cNvSpPr txBox="1"/>
          <p:nvPr/>
        </p:nvSpPr>
        <p:spPr>
          <a:xfrm>
            <a:off x="5181600" y="393700"/>
            <a:ext cx="4343400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(Actual Draft: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6" name="Shape 2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7" name="Google Shape;2497;p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3250" y="71429"/>
            <a:ext cx="135213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8" name="Google Shape;2498;p226"/>
          <p:cNvSpPr txBox="1"/>
          <p:nvPr/>
        </p:nvSpPr>
        <p:spPr>
          <a:xfrm>
            <a:off x="4743450" y="241300"/>
            <a:ext cx="842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9" name="Google Shape;2499;p226"/>
          <p:cNvSpPr txBox="1"/>
          <p:nvPr/>
        </p:nvSpPr>
        <p:spPr>
          <a:xfrm>
            <a:off x="5713413" y="19542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00" name="Google Shape;2500;p226"/>
          <p:cNvGrpSpPr/>
          <p:nvPr/>
        </p:nvGrpSpPr>
        <p:grpSpPr>
          <a:xfrm rot="1920602">
            <a:off x="5629360" y="2209396"/>
            <a:ext cx="212553" cy="216708"/>
            <a:chOff x="4908438" y="4419600"/>
            <a:chExt cx="212219" cy="216098"/>
          </a:xfrm>
        </p:grpSpPr>
        <p:sp>
          <p:nvSpPr>
            <p:cNvPr id="2501" name="Google Shape;2501;p226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2" name="Google Shape;2502;p226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03" name="Google Shape;2503;p226"/>
          <p:cNvGrpSpPr/>
          <p:nvPr/>
        </p:nvGrpSpPr>
        <p:grpSpPr>
          <a:xfrm rot="1658234">
            <a:off x="6377074" y="3823883"/>
            <a:ext cx="212553" cy="216708"/>
            <a:chOff x="4908438" y="4419600"/>
            <a:chExt cx="212219" cy="216098"/>
          </a:xfrm>
        </p:grpSpPr>
        <p:sp>
          <p:nvSpPr>
            <p:cNvPr id="2504" name="Google Shape;2504;p226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5" name="Google Shape;2505;p226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06" name="Google Shape;2506;p226"/>
          <p:cNvSpPr txBox="1"/>
          <p:nvPr/>
        </p:nvSpPr>
        <p:spPr>
          <a:xfrm>
            <a:off x="6489700" y="3587750"/>
            <a:ext cx="965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7" name="Google Shape;2507;p226"/>
          <p:cNvSpPr/>
          <p:nvPr/>
        </p:nvSpPr>
        <p:spPr>
          <a:xfrm>
            <a:off x="4872038" y="62388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08" name="Google Shape;2508;p226"/>
          <p:cNvCxnSpPr/>
          <p:nvPr/>
        </p:nvCxnSpPr>
        <p:spPr>
          <a:xfrm rot="10800000">
            <a:off x="4962525" y="736600"/>
            <a:ext cx="1582738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09" name="Google Shape;2509;p226"/>
          <p:cNvCxnSpPr/>
          <p:nvPr/>
        </p:nvCxnSpPr>
        <p:spPr>
          <a:xfrm flipH="1" rot="10800000">
            <a:off x="7010400" y="6451600"/>
            <a:ext cx="1462088" cy="25400"/>
          </a:xfrm>
          <a:prstGeom prst="straightConnector1">
            <a:avLst/>
          </a:prstGeom>
          <a:noFill/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10" name="Google Shape;2510;p226"/>
          <p:cNvSpPr txBox="1"/>
          <p:nvPr/>
        </p:nvSpPr>
        <p:spPr>
          <a:xfrm>
            <a:off x="5402263" y="3754438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11" name="Google Shape;2511;p226"/>
          <p:cNvGrpSpPr/>
          <p:nvPr/>
        </p:nvGrpSpPr>
        <p:grpSpPr>
          <a:xfrm rot="1920602">
            <a:off x="6037348" y="3930246"/>
            <a:ext cx="212553" cy="216708"/>
            <a:chOff x="4908438" y="4419600"/>
            <a:chExt cx="212219" cy="216098"/>
          </a:xfrm>
        </p:grpSpPr>
        <p:sp>
          <p:nvSpPr>
            <p:cNvPr id="2512" name="Google Shape;2512;p226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3" name="Google Shape;2513;p226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14" name="Google Shape;2514;p226"/>
          <p:cNvGrpSpPr/>
          <p:nvPr/>
        </p:nvGrpSpPr>
        <p:grpSpPr>
          <a:xfrm rot="1658234">
            <a:off x="6785060" y="5544733"/>
            <a:ext cx="212553" cy="216708"/>
            <a:chOff x="4908438" y="4419600"/>
            <a:chExt cx="212219" cy="216098"/>
          </a:xfrm>
        </p:grpSpPr>
        <p:sp>
          <p:nvSpPr>
            <p:cNvPr id="2515" name="Google Shape;2515;p226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6" name="Google Shape;2516;p226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17" name="Google Shape;2517;p226"/>
          <p:cNvSpPr txBox="1"/>
          <p:nvPr/>
        </p:nvSpPr>
        <p:spPr>
          <a:xfrm>
            <a:off x="6175375" y="550386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8" name="Google Shape;2518;p226"/>
          <p:cNvSpPr/>
          <p:nvPr/>
        </p:nvSpPr>
        <p:spPr>
          <a:xfrm>
            <a:off x="5280025" y="234473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19" name="Google Shape;2519;p226"/>
          <p:cNvCxnSpPr/>
          <p:nvPr/>
        </p:nvCxnSpPr>
        <p:spPr>
          <a:xfrm rot="10800000">
            <a:off x="5370513" y="2457450"/>
            <a:ext cx="1582737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0" name="Google Shape;2520;p226"/>
          <p:cNvSpPr txBox="1"/>
          <p:nvPr/>
        </p:nvSpPr>
        <p:spPr>
          <a:xfrm>
            <a:off x="4584700" y="2397125"/>
            <a:ext cx="8429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1" name="Google Shape;2521;p226"/>
          <p:cNvSpPr txBox="1"/>
          <p:nvPr/>
        </p:nvSpPr>
        <p:spPr>
          <a:xfrm>
            <a:off x="7794625" y="4765675"/>
            <a:ext cx="965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22" name="Google Shape;2522;p226"/>
          <p:cNvGrpSpPr/>
          <p:nvPr/>
        </p:nvGrpSpPr>
        <p:grpSpPr>
          <a:xfrm rot="390840">
            <a:off x="7761373" y="5149446"/>
            <a:ext cx="212553" cy="216708"/>
            <a:chOff x="4908438" y="4419600"/>
            <a:chExt cx="212219" cy="216098"/>
          </a:xfrm>
        </p:grpSpPr>
        <p:sp>
          <p:nvSpPr>
            <p:cNvPr id="2523" name="Google Shape;2523;p226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4" name="Google Shape;2524;p226"/>
            <p:cNvSpPr/>
            <p:nvPr/>
          </p:nvSpPr>
          <p:spPr>
            <a:xfrm rot="2103571">
              <a:off x="4935084" y="4484121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25" name="Google Shape;2525;p226"/>
          <p:cNvSpPr txBox="1"/>
          <p:nvPr/>
        </p:nvSpPr>
        <p:spPr>
          <a:xfrm rot="221837">
            <a:off x="7099300" y="3686175"/>
            <a:ext cx="881063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090°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6" name="Google Shape;2526;p226"/>
          <p:cNvCxnSpPr/>
          <p:nvPr/>
        </p:nvCxnSpPr>
        <p:spPr>
          <a:xfrm flipH="1">
            <a:off x="5884863" y="3916363"/>
            <a:ext cx="1303337" cy="26987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27" name="Google Shape;2527;p226"/>
          <p:cNvCxnSpPr/>
          <p:nvPr/>
        </p:nvCxnSpPr>
        <p:spPr>
          <a:xfrm flipH="1" rot="10800000">
            <a:off x="6019800" y="3587750"/>
            <a:ext cx="773113" cy="827088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28" name="Google Shape;2528;p226"/>
          <p:cNvSpPr txBox="1"/>
          <p:nvPr/>
        </p:nvSpPr>
        <p:spPr>
          <a:xfrm rot="530233">
            <a:off x="5694363" y="4411663"/>
            <a:ext cx="8810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123°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29" name="Google Shape;2529;p226"/>
          <p:cNvCxnSpPr/>
          <p:nvPr/>
        </p:nvCxnSpPr>
        <p:spPr>
          <a:xfrm rot="10800000">
            <a:off x="6450013" y="3929063"/>
            <a:ext cx="2693987" cy="2624137"/>
          </a:xfrm>
          <a:prstGeom prst="straightConnector1">
            <a:avLst/>
          </a:prstGeom>
          <a:noFill/>
          <a:ln cap="flat" cmpd="sng" w="158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0" name="Google Shape;2530;p226"/>
          <p:cNvSpPr txBox="1"/>
          <p:nvPr/>
        </p:nvSpPr>
        <p:spPr>
          <a:xfrm rot="2751484">
            <a:off x="6343651" y="3929062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C-134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S-6.7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31" name="Google Shape;2531;p226"/>
          <p:cNvCxnSpPr/>
          <p:nvPr/>
        </p:nvCxnSpPr>
        <p:spPr>
          <a:xfrm rot="10800000">
            <a:off x="5286375" y="2928938"/>
            <a:ext cx="1562100" cy="1323975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32" name="Google Shape;2532;p226"/>
          <p:cNvSpPr txBox="1"/>
          <p:nvPr/>
        </p:nvSpPr>
        <p:spPr>
          <a:xfrm rot="530233">
            <a:off x="4818063" y="3040063"/>
            <a:ext cx="881062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310°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3" name="Google Shape;2533;p226"/>
          <p:cNvSpPr txBox="1"/>
          <p:nvPr/>
        </p:nvSpPr>
        <p:spPr>
          <a:xfrm>
            <a:off x="6019800" y="3505200"/>
            <a:ext cx="8429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4" name="Google Shape;2534;p226"/>
          <p:cNvSpPr/>
          <p:nvPr/>
        </p:nvSpPr>
        <p:spPr>
          <a:xfrm>
            <a:off x="6378575" y="3848100"/>
            <a:ext cx="152400" cy="152400"/>
          </a:xfrm>
          <a:prstGeom prst="ellipse">
            <a:avLst/>
          </a:prstGeom>
          <a:noFill/>
          <a:ln cap="flat" cmpd="sng" w="349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5" name="Google Shape;2535;p226"/>
          <p:cNvSpPr txBox="1"/>
          <p:nvPr/>
        </p:nvSpPr>
        <p:spPr>
          <a:xfrm rot="3642407">
            <a:off x="4743451" y="884237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6" name="Google Shape;2536;p226"/>
          <p:cNvSpPr txBox="1"/>
          <p:nvPr/>
        </p:nvSpPr>
        <p:spPr>
          <a:xfrm rot="3642407">
            <a:off x="5164138" y="2586038"/>
            <a:ext cx="90011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1"/>
                                          </p:stCondLst>
                                        </p:cTn>
                                        <p:tgtEl>
                                          <p:spTgt spid="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1" name="Shape 2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2" name="Google Shape;2542;p2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3250" y="71429"/>
            <a:ext cx="135213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43" name="Google Shape;2543;p227"/>
          <p:cNvSpPr txBox="1"/>
          <p:nvPr/>
        </p:nvSpPr>
        <p:spPr>
          <a:xfrm>
            <a:off x="4743450" y="241300"/>
            <a:ext cx="842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4" name="Google Shape;2544;p227"/>
          <p:cNvSpPr txBox="1"/>
          <p:nvPr/>
        </p:nvSpPr>
        <p:spPr>
          <a:xfrm>
            <a:off x="5713413" y="19542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5" name="Google Shape;2545;p227"/>
          <p:cNvGrpSpPr/>
          <p:nvPr/>
        </p:nvGrpSpPr>
        <p:grpSpPr>
          <a:xfrm rot="1920602">
            <a:off x="5629360" y="2209396"/>
            <a:ext cx="212553" cy="216708"/>
            <a:chOff x="4908438" y="4419600"/>
            <a:chExt cx="212219" cy="216098"/>
          </a:xfrm>
        </p:grpSpPr>
        <p:sp>
          <p:nvSpPr>
            <p:cNvPr id="2546" name="Google Shape;2546;p227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7" name="Google Shape;2547;p227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48" name="Google Shape;2548;p227"/>
          <p:cNvGrpSpPr/>
          <p:nvPr/>
        </p:nvGrpSpPr>
        <p:grpSpPr>
          <a:xfrm rot="1658234">
            <a:off x="6377074" y="3823883"/>
            <a:ext cx="212553" cy="216708"/>
            <a:chOff x="4908438" y="4419600"/>
            <a:chExt cx="212219" cy="216098"/>
          </a:xfrm>
        </p:grpSpPr>
        <p:sp>
          <p:nvSpPr>
            <p:cNvPr id="2549" name="Google Shape;2549;p227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0" name="Google Shape;2550;p227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51" name="Google Shape;2551;p227"/>
          <p:cNvSpPr txBox="1"/>
          <p:nvPr/>
        </p:nvSpPr>
        <p:spPr>
          <a:xfrm>
            <a:off x="6489700" y="3587750"/>
            <a:ext cx="965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52" name="Google Shape;2552;p227"/>
          <p:cNvSpPr/>
          <p:nvPr/>
        </p:nvSpPr>
        <p:spPr>
          <a:xfrm>
            <a:off x="4872038" y="62388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553" name="Google Shape;2553;p227"/>
          <p:cNvCxnSpPr/>
          <p:nvPr/>
        </p:nvCxnSpPr>
        <p:spPr>
          <a:xfrm rot="10800000">
            <a:off x="4962525" y="736600"/>
            <a:ext cx="1582738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554" name="Google Shape;2554;p227"/>
          <p:cNvCxnSpPr/>
          <p:nvPr/>
        </p:nvCxnSpPr>
        <p:spPr>
          <a:xfrm flipH="1" rot="10800000">
            <a:off x="7010400" y="6451600"/>
            <a:ext cx="1462088" cy="25400"/>
          </a:xfrm>
          <a:prstGeom prst="straightConnector1">
            <a:avLst/>
          </a:prstGeom>
          <a:noFill/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55" name="Google Shape;2555;p227"/>
          <p:cNvSpPr txBox="1"/>
          <p:nvPr/>
        </p:nvSpPr>
        <p:spPr>
          <a:xfrm>
            <a:off x="5402263" y="3754438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56" name="Google Shape;2556;p227"/>
          <p:cNvGrpSpPr/>
          <p:nvPr/>
        </p:nvGrpSpPr>
        <p:grpSpPr>
          <a:xfrm rot="1920602">
            <a:off x="6037348" y="3930246"/>
            <a:ext cx="212553" cy="216708"/>
            <a:chOff x="4908438" y="4419600"/>
            <a:chExt cx="212219" cy="216098"/>
          </a:xfrm>
        </p:grpSpPr>
        <p:sp>
          <p:nvSpPr>
            <p:cNvPr id="2557" name="Google Shape;2557;p227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227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9" name="Google Shape;2559;p227"/>
          <p:cNvGrpSpPr/>
          <p:nvPr/>
        </p:nvGrpSpPr>
        <p:grpSpPr>
          <a:xfrm rot="1658234">
            <a:off x="6785060" y="5544733"/>
            <a:ext cx="212553" cy="216708"/>
            <a:chOff x="4908438" y="4419600"/>
            <a:chExt cx="212219" cy="216098"/>
          </a:xfrm>
        </p:grpSpPr>
        <p:sp>
          <p:nvSpPr>
            <p:cNvPr id="2560" name="Google Shape;2560;p227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227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62" name="Google Shape;2562;p227"/>
          <p:cNvSpPr txBox="1"/>
          <p:nvPr/>
        </p:nvSpPr>
        <p:spPr>
          <a:xfrm>
            <a:off x="6175375" y="550386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227"/>
          <p:cNvSpPr/>
          <p:nvPr/>
        </p:nvSpPr>
        <p:spPr>
          <a:xfrm>
            <a:off x="5280025" y="234473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4" name="Google Shape;2564;p227"/>
          <p:cNvCxnSpPr/>
          <p:nvPr/>
        </p:nvCxnSpPr>
        <p:spPr>
          <a:xfrm rot="10800000">
            <a:off x="5370513" y="2457450"/>
            <a:ext cx="1582737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65" name="Google Shape;2565;p227"/>
          <p:cNvSpPr txBox="1"/>
          <p:nvPr/>
        </p:nvSpPr>
        <p:spPr>
          <a:xfrm>
            <a:off x="4584700" y="2397125"/>
            <a:ext cx="8429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6" name="Google Shape;2566;p227"/>
          <p:cNvSpPr txBox="1"/>
          <p:nvPr/>
        </p:nvSpPr>
        <p:spPr>
          <a:xfrm>
            <a:off x="7794625" y="4765675"/>
            <a:ext cx="965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67" name="Google Shape;2567;p227"/>
          <p:cNvGrpSpPr/>
          <p:nvPr/>
        </p:nvGrpSpPr>
        <p:grpSpPr>
          <a:xfrm rot="390840">
            <a:off x="7761373" y="5149446"/>
            <a:ext cx="212553" cy="216708"/>
            <a:chOff x="4908438" y="4419600"/>
            <a:chExt cx="212219" cy="216098"/>
          </a:xfrm>
        </p:grpSpPr>
        <p:sp>
          <p:nvSpPr>
            <p:cNvPr id="2568" name="Google Shape;2568;p227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227"/>
            <p:cNvSpPr/>
            <p:nvPr/>
          </p:nvSpPr>
          <p:spPr>
            <a:xfrm rot="2103571">
              <a:off x="4935084" y="4484121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570" name="Google Shape;2570;p227"/>
          <p:cNvCxnSpPr/>
          <p:nvPr/>
        </p:nvCxnSpPr>
        <p:spPr>
          <a:xfrm rot="10800000">
            <a:off x="6450013" y="3929063"/>
            <a:ext cx="2693987" cy="26241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71" name="Google Shape;2571;p227"/>
          <p:cNvSpPr txBox="1"/>
          <p:nvPr/>
        </p:nvSpPr>
        <p:spPr>
          <a:xfrm rot="2751484">
            <a:off x="6343651" y="3929062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S-6.7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2" name="Google Shape;2572;p227"/>
          <p:cNvSpPr txBox="1"/>
          <p:nvPr/>
        </p:nvSpPr>
        <p:spPr>
          <a:xfrm>
            <a:off x="6019800" y="3505200"/>
            <a:ext cx="8429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227"/>
          <p:cNvSpPr/>
          <p:nvPr/>
        </p:nvSpPr>
        <p:spPr>
          <a:xfrm>
            <a:off x="6378575" y="3848100"/>
            <a:ext cx="152400" cy="152400"/>
          </a:xfrm>
          <a:prstGeom prst="ellipse">
            <a:avLst/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74" name="Google Shape;2574;p227"/>
          <p:cNvCxnSpPr/>
          <p:nvPr/>
        </p:nvCxnSpPr>
        <p:spPr>
          <a:xfrm>
            <a:off x="5370513" y="2468563"/>
            <a:ext cx="1108075" cy="1462087"/>
          </a:xfrm>
          <a:prstGeom prst="straightConnector1">
            <a:avLst/>
          </a:prstGeom>
          <a:noFill/>
          <a:ln cap="flat" cmpd="sng" w="5715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2575" name="Google Shape;2575;p227"/>
          <p:cNvCxnSpPr/>
          <p:nvPr/>
        </p:nvCxnSpPr>
        <p:spPr>
          <a:xfrm flipH="1">
            <a:off x="5357813" y="2325688"/>
            <a:ext cx="365125" cy="142875"/>
          </a:xfrm>
          <a:prstGeom prst="straightConnector1">
            <a:avLst/>
          </a:prstGeom>
          <a:noFill/>
          <a:ln cap="flat" cmpd="sng" w="6350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2576" name="Google Shape;2576;p227"/>
          <p:cNvSpPr txBox="1"/>
          <p:nvPr/>
        </p:nvSpPr>
        <p:spPr>
          <a:xfrm>
            <a:off x="2438400" y="1958975"/>
            <a:ext cx="2579688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Compensating  Course &amp; Speed</a:t>
            </a:r>
            <a:endParaRPr b="1" i="1" sz="2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7" name="Google Shape;2577;p227"/>
          <p:cNvSpPr txBox="1"/>
          <p:nvPr/>
        </p:nvSpPr>
        <p:spPr>
          <a:xfrm>
            <a:off x="4414838" y="4038600"/>
            <a:ext cx="2146300" cy="9540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Co/Sp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Made Good</a:t>
            </a:r>
            <a:endParaRPr b="1" i="1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8" name="Google Shape;2578;p227"/>
          <p:cNvSpPr txBox="1"/>
          <p:nvPr/>
        </p:nvSpPr>
        <p:spPr>
          <a:xfrm>
            <a:off x="2935288" y="2830513"/>
            <a:ext cx="258921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144°  6.4kts</a:t>
            </a:r>
            <a:endParaRPr b="1" i="1" sz="2800" u="none" cap="none" strike="noStrike">
              <a:solidFill>
                <a:srgbClr val="0020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9" name="Google Shape;2579;p227"/>
          <p:cNvSpPr txBox="1"/>
          <p:nvPr/>
        </p:nvSpPr>
        <p:spPr>
          <a:xfrm>
            <a:off x="4459288" y="4887913"/>
            <a:ext cx="2589212" cy="5222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1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155°  6 kts</a:t>
            </a:r>
            <a:endParaRPr b="1" i="1" sz="2800" u="none" cap="none" strike="noStrike">
              <a:solidFill>
                <a:srgbClr val="C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80" name="Google Shape;2580;p227"/>
          <p:cNvCxnSpPr/>
          <p:nvPr/>
        </p:nvCxnSpPr>
        <p:spPr>
          <a:xfrm>
            <a:off x="6478588" y="3949700"/>
            <a:ext cx="692150" cy="1577975"/>
          </a:xfrm>
          <a:prstGeom prst="straightConnector1">
            <a:avLst/>
          </a:prstGeom>
          <a:noFill/>
          <a:ln cap="flat" cmpd="sng" w="63500">
            <a:solidFill>
              <a:srgbClr val="C00000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2581" name="Google Shape;2581;p227"/>
          <p:cNvSpPr txBox="1"/>
          <p:nvPr/>
        </p:nvSpPr>
        <p:spPr>
          <a:xfrm rot="3642407">
            <a:off x="4743451" y="884237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2" name="Google Shape;2582;p227"/>
          <p:cNvSpPr txBox="1"/>
          <p:nvPr/>
        </p:nvSpPr>
        <p:spPr>
          <a:xfrm rot="3642407">
            <a:off x="5164138" y="2586038"/>
            <a:ext cx="900112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6" name="Shape 2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7" name="Google Shape;2587;p228"/>
          <p:cNvSpPr txBox="1"/>
          <p:nvPr>
            <p:ph idx="1" type="body"/>
          </p:nvPr>
        </p:nvSpPr>
        <p:spPr>
          <a:xfrm>
            <a:off x="228600" y="1600200"/>
            <a:ext cx="8839200" cy="525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Based off a(n) (excellent/good/fair/poor) (visual/electronic/composite) fix at time ______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holds you (on track/right of track by __________ /left of track by __________).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Navigation recommends you (maintain course and speed/alter course and speed to  _________  to regain track).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hazard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 nearest aid to navigation is _________________, _________ yards off the (starboard/port) (bow/beam/quarter).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There is ______ feet beneath the keel; this (concurs / does not concur) with charted depth. </a:t>
            </a:r>
            <a:endParaRPr sz="2000"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Distance to turn is ___________ yards. Time to turn is __________________. 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Next course is __________________ degrees True.</a:t>
            </a:r>
            <a:endParaRPr/>
          </a:p>
          <a:p>
            <a:pPr indent="-342900" lvl="0" marL="34290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•"/>
            </a:pP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Set and Drift is __________________degrees True at ________________knots.</a:t>
            </a:r>
            <a:endParaRPr b="1" sz="20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8" name="Google Shape;2588;p228"/>
          <p:cNvSpPr/>
          <p:nvPr/>
        </p:nvSpPr>
        <p:spPr>
          <a:xfrm>
            <a:off x="0" y="457200"/>
            <a:ext cx="9144000" cy="523875"/>
          </a:xfrm>
          <a:prstGeom prst="rect">
            <a:avLst/>
          </a:prstGeom>
          <a:noFill/>
          <a:ln>
            <a:noFill/>
          </a:ln>
        </p:spPr>
        <p:txBody>
          <a:bodyPr anchorCtr="0" anchor="t" bIns="46025" lIns="92075" spcFirstLastPara="1" rIns="92075" wrap="square" tIns="460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Navigation Report for 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9" name="Google Shape;2589;p228"/>
          <p:cNvSpPr txBox="1"/>
          <p:nvPr/>
        </p:nvSpPr>
        <p:spPr>
          <a:xfrm>
            <a:off x="228600" y="16002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Based off a(n)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excellent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/good/fair/poor)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visual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/electronic/composite) fix at time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15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0" name="Google Shape;2590;p228"/>
          <p:cNvSpPr txBox="1"/>
          <p:nvPr/>
        </p:nvSpPr>
        <p:spPr>
          <a:xfrm>
            <a:off x="228600" y="2263775"/>
            <a:ext cx="8839200" cy="7778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holds you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on track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/right of track by __________ /left of track by  </a:t>
            </a:r>
            <a:r>
              <a:rPr b="0" i="0" lang="en-US" sz="2000" u="sng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10yds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1" name="Google Shape;2591;p228"/>
          <p:cNvSpPr txBox="1"/>
          <p:nvPr/>
        </p:nvSpPr>
        <p:spPr>
          <a:xfrm>
            <a:off x="558800" y="2933700"/>
            <a:ext cx="8585200" cy="74771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Navigation recommends you (maintain course and speed/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alter course and speed </a:t>
            </a:r>
            <a:b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144°  6.4kts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to compensate for current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2" name="Google Shape;2592;p228"/>
          <p:cNvSpPr txBox="1"/>
          <p:nvPr/>
        </p:nvSpPr>
        <p:spPr>
          <a:xfrm>
            <a:off x="228600" y="6332538"/>
            <a:ext cx="8839200" cy="3730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Set and Drift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250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degrees True at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1.2 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knots. 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3" name="Google Shape;2593;p228"/>
          <p:cNvSpPr txBox="1"/>
          <p:nvPr/>
        </p:nvSpPr>
        <p:spPr>
          <a:xfrm>
            <a:off x="220663" y="3608388"/>
            <a:ext cx="8839200" cy="131603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hazard to navigation is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shoal water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180yds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off the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(bow/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beam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/quarter).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2900" lvl="0" marL="3429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 nearest aid to navigation is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Day Marker “4”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,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540 yds</a:t>
            </a:r>
            <a:r>
              <a:rPr b="0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off the (starboard/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port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)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bow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/beam/quarter). </a:t>
            </a:r>
            <a:b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4" name="Google Shape;2594;p228"/>
          <p:cNvSpPr txBox="1"/>
          <p:nvPr/>
        </p:nvSpPr>
        <p:spPr>
          <a:xfrm>
            <a:off x="228600" y="4953000"/>
            <a:ext cx="8839200" cy="762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There is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13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feet beneath the keel; this (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concurs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/ does not concur) with charted depth.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5" name="Google Shape;2595;p228"/>
          <p:cNvSpPr txBox="1"/>
          <p:nvPr/>
        </p:nvSpPr>
        <p:spPr>
          <a:xfrm>
            <a:off x="228600" y="5689600"/>
            <a:ext cx="8839200" cy="44767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Distance to turn is </a:t>
            </a:r>
            <a:r>
              <a:rPr b="1" i="0" lang="en-US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970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yards. Time to turn is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5min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b="0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6" name="Google Shape;2596;p228"/>
          <p:cNvSpPr txBox="1"/>
          <p:nvPr/>
        </p:nvSpPr>
        <p:spPr>
          <a:xfrm>
            <a:off x="228600" y="6002338"/>
            <a:ext cx="8839200" cy="3476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Char char="•"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Next course is  </a:t>
            </a:r>
            <a:r>
              <a:rPr b="1" i="0" lang="en-US" sz="2000" u="sng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degrees True.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0" name="Shape 2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1" name="Google Shape;2601;p2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600" y="301850"/>
            <a:ext cx="8514251" cy="5527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2" name="Google Shape;2602;p229"/>
          <p:cNvSpPr txBox="1"/>
          <p:nvPr/>
        </p:nvSpPr>
        <p:spPr>
          <a:xfrm>
            <a:off x="22700" y="5767925"/>
            <a:ext cx="9144000" cy="1090200"/>
          </a:xfrm>
          <a:prstGeom prst="rect">
            <a:avLst/>
          </a:prstGeom>
          <a:solidFill>
            <a:schemeClr val="accent1"/>
          </a:solidFill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>
                <a:solidFill>
                  <a:srgbClr val="FFFFFF"/>
                </a:solidFill>
              </a:rPr>
              <a:t>    </a:t>
            </a: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Ordered Course: 144 °T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b="0" i="0" lang="en-US" sz="28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Ordered Speed: 6.4 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3" name="Google Shape;2603;p229"/>
          <p:cNvSpPr txBox="1"/>
          <p:nvPr/>
        </p:nvSpPr>
        <p:spPr>
          <a:xfrm>
            <a:off x="22700" y="-110750"/>
            <a:ext cx="9144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Arial"/>
              <a:buNone/>
            </a:pPr>
            <a:r>
              <a:rPr b="1" i="0" lang="en-US" sz="28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Practice 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4" name="Google Shape;2604;p229"/>
          <p:cNvSpPr txBox="1"/>
          <p:nvPr/>
        </p:nvSpPr>
        <p:spPr>
          <a:xfrm>
            <a:off x="5181600" y="-33350"/>
            <a:ext cx="43434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(Actual Draft: </a:t>
            </a:r>
            <a:r>
              <a:rPr lang="en-US" sz="2000">
                <a:latin typeface="Calibri"/>
                <a:ea typeface="Calibri"/>
                <a:cs typeface="Calibri"/>
                <a:sym typeface="Calibri"/>
              </a:rPr>
              <a:t>7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ft)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9" name="Shape 2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0" name="Google Shape;2610;p2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43250" y="71429"/>
            <a:ext cx="13521348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1" name="Google Shape;2611;p230"/>
          <p:cNvSpPr txBox="1"/>
          <p:nvPr/>
        </p:nvSpPr>
        <p:spPr>
          <a:xfrm>
            <a:off x="4743450" y="241300"/>
            <a:ext cx="842963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2" name="Google Shape;2612;p230"/>
          <p:cNvSpPr txBox="1"/>
          <p:nvPr/>
        </p:nvSpPr>
        <p:spPr>
          <a:xfrm>
            <a:off x="5713413" y="19542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13" name="Google Shape;2613;p230"/>
          <p:cNvGrpSpPr/>
          <p:nvPr/>
        </p:nvGrpSpPr>
        <p:grpSpPr>
          <a:xfrm rot="1920602">
            <a:off x="5629360" y="2209396"/>
            <a:ext cx="212553" cy="216708"/>
            <a:chOff x="4908438" y="4419600"/>
            <a:chExt cx="212219" cy="216098"/>
          </a:xfrm>
        </p:grpSpPr>
        <p:sp>
          <p:nvSpPr>
            <p:cNvPr id="2614" name="Google Shape;2614;p230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5" name="Google Shape;2615;p230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16" name="Google Shape;2616;p230"/>
          <p:cNvGrpSpPr/>
          <p:nvPr/>
        </p:nvGrpSpPr>
        <p:grpSpPr>
          <a:xfrm rot="1658234">
            <a:off x="6377074" y="3823883"/>
            <a:ext cx="212553" cy="216708"/>
            <a:chOff x="4908438" y="4419600"/>
            <a:chExt cx="212219" cy="216098"/>
          </a:xfrm>
        </p:grpSpPr>
        <p:sp>
          <p:nvSpPr>
            <p:cNvPr id="2617" name="Google Shape;2617;p230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18" name="Google Shape;2618;p230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19" name="Google Shape;2619;p230"/>
          <p:cNvSpPr txBox="1"/>
          <p:nvPr/>
        </p:nvSpPr>
        <p:spPr>
          <a:xfrm>
            <a:off x="6489700" y="3587750"/>
            <a:ext cx="965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0" name="Google Shape;2620;p230"/>
          <p:cNvSpPr/>
          <p:nvPr/>
        </p:nvSpPr>
        <p:spPr>
          <a:xfrm>
            <a:off x="4872038" y="62388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21" name="Google Shape;2621;p230"/>
          <p:cNvCxnSpPr/>
          <p:nvPr/>
        </p:nvCxnSpPr>
        <p:spPr>
          <a:xfrm rot="10800000">
            <a:off x="4962525" y="736600"/>
            <a:ext cx="1582738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622" name="Google Shape;2622;p230"/>
          <p:cNvCxnSpPr/>
          <p:nvPr/>
        </p:nvCxnSpPr>
        <p:spPr>
          <a:xfrm flipH="1" rot="10800000">
            <a:off x="7010400" y="6451600"/>
            <a:ext cx="1462088" cy="25400"/>
          </a:xfrm>
          <a:prstGeom prst="straightConnector1">
            <a:avLst/>
          </a:prstGeom>
          <a:noFill/>
          <a:ln cap="flat" cmpd="sng" w="28575">
            <a:solidFill>
              <a:srgbClr val="0099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23" name="Google Shape;2623;p230"/>
          <p:cNvSpPr txBox="1"/>
          <p:nvPr/>
        </p:nvSpPr>
        <p:spPr>
          <a:xfrm>
            <a:off x="5402263" y="3754438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24" name="Google Shape;2624;p230"/>
          <p:cNvGrpSpPr/>
          <p:nvPr/>
        </p:nvGrpSpPr>
        <p:grpSpPr>
          <a:xfrm rot="1920602">
            <a:off x="6037348" y="3930246"/>
            <a:ext cx="212553" cy="216708"/>
            <a:chOff x="4908438" y="4419600"/>
            <a:chExt cx="212219" cy="216098"/>
          </a:xfrm>
        </p:grpSpPr>
        <p:sp>
          <p:nvSpPr>
            <p:cNvPr id="2625" name="Google Shape;2625;p230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6" name="Google Shape;2626;p230"/>
            <p:cNvSpPr/>
            <p:nvPr/>
          </p:nvSpPr>
          <p:spPr>
            <a:xfrm rot="2103571">
              <a:off x="4979580" y="4514265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27" name="Google Shape;2627;p230"/>
          <p:cNvGrpSpPr/>
          <p:nvPr/>
        </p:nvGrpSpPr>
        <p:grpSpPr>
          <a:xfrm rot="1658234">
            <a:off x="6785060" y="5544733"/>
            <a:ext cx="212553" cy="216708"/>
            <a:chOff x="4908438" y="4419600"/>
            <a:chExt cx="212219" cy="216098"/>
          </a:xfrm>
        </p:grpSpPr>
        <p:sp>
          <p:nvSpPr>
            <p:cNvPr id="2628" name="Google Shape;2628;p230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29" name="Google Shape;2629;p230"/>
            <p:cNvSpPr/>
            <p:nvPr/>
          </p:nvSpPr>
          <p:spPr>
            <a:xfrm rot="2103571">
              <a:off x="4969640" y="4487428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30" name="Google Shape;2630;p230"/>
          <p:cNvSpPr txBox="1"/>
          <p:nvPr/>
        </p:nvSpPr>
        <p:spPr>
          <a:xfrm>
            <a:off x="6175375" y="550386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1" name="Google Shape;2631;p230"/>
          <p:cNvSpPr/>
          <p:nvPr/>
        </p:nvSpPr>
        <p:spPr>
          <a:xfrm>
            <a:off x="5280025" y="2344738"/>
            <a:ext cx="177800" cy="2032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2" name="Google Shape;2632;p230"/>
          <p:cNvCxnSpPr/>
          <p:nvPr/>
        </p:nvCxnSpPr>
        <p:spPr>
          <a:xfrm rot="10800000">
            <a:off x="5370513" y="2457450"/>
            <a:ext cx="1582737" cy="3416300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3" name="Google Shape;2633;p230"/>
          <p:cNvSpPr txBox="1"/>
          <p:nvPr/>
        </p:nvSpPr>
        <p:spPr>
          <a:xfrm>
            <a:off x="4584700" y="2397125"/>
            <a:ext cx="8429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4" name="Google Shape;2634;p230"/>
          <p:cNvSpPr txBox="1"/>
          <p:nvPr/>
        </p:nvSpPr>
        <p:spPr>
          <a:xfrm>
            <a:off x="7794625" y="4765675"/>
            <a:ext cx="965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35" name="Google Shape;2635;p230"/>
          <p:cNvGrpSpPr/>
          <p:nvPr/>
        </p:nvGrpSpPr>
        <p:grpSpPr>
          <a:xfrm rot="390840">
            <a:off x="7761373" y="5149446"/>
            <a:ext cx="212553" cy="216708"/>
            <a:chOff x="4908438" y="4419600"/>
            <a:chExt cx="212219" cy="216098"/>
          </a:xfrm>
        </p:grpSpPr>
        <p:sp>
          <p:nvSpPr>
            <p:cNvPr id="2636" name="Google Shape;2636;p230"/>
            <p:cNvSpPr/>
            <p:nvPr/>
          </p:nvSpPr>
          <p:spPr>
            <a:xfrm rot="8861891">
              <a:off x="4940052" y="4446915"/>
              <a:ext cx="148990" cy="161469"/>
            </a:xfrm>
            <a:prstGeom prst="chord">
              <a:avLst>
                <a:gd fmla="val 2700000" name="adj1"/>
                <a:gd fmla="val 16200000" name="adj2"/>
              </a:avLst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37" name="Google Shape;2637;p230"/>
            <p:cNvSpPr/>
            <p:nvPr/>
          </p:nvSpPr>
          <p:spPr>
            <a:xfrm rot="2103571">
              <a:off x="4935084" y="4484121"/>
              <a:ext cx="30115" cy="34827"/>
            </a:xfrm>
            <a:prstGeom prst="ellipse">
              <a:avLst/>
            </a:prstGeom>
            <a:solidFill>
              <a:srgbClr val="7F7F7F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638" name="Google Shape;2638;p230"/>
          <p:cNvCxnSpPr/>
          <p:nvPr/>
        </p:nvCxnSpPr>
        <p:spPr>
          <a:xfrm rot="10800000">
            <a:off x="6450013" y="3929063"/>
            <a:ext cx="2693987" cy="2624137"/>
          </a:xfrm>
          <a:prstGeom prst="straightConnector1">
            <a:avLst/>
          </a:prstGeom>
          <a:noFill/>
          <a:ln cap="flat" cmpd="sng" w="158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639" name="Google Shape;2639;p230"/>
          <p:cNvSpPr txBox="1"/>
          <p:nvPr/>
        </p:nvSpPr>
        <p:spPr>
          <a:xfrm rot="2751484">
            <a:off x="6343651" y="3929062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C-134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S-6.7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0" name="Google Shape;2640;p230"/>
          <p:cNvSpPr txBox="1"/>
          <p:nvPr/>
        </p:nvSpPr>
        <p:spPr>
          <a:xfrm>
            <a:off x="6019800" y="3505200"/>
            <a:ext cx="842963" cy="3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0912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1" name="Google Shape;2641;p230"/>
          <p:cNvSpPr/>
          <p:nvPr/>
        </p:nvSpPr>
        <p:spPr>
          <a:xfrm>
            <a:off x="6378575" y="3848100"/>
            <a:ext cx="152400" cy="152400"/>
          </a:xfrm>
          <a:prstGeom prst="ellipse">
            <a:avLst/>
          </a:prstGeom>
          <a:noFill/>
          <a:ln cap="flat" cmpd="sng" w="349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Google Shape;2642;p230"/>
          <p:cNvSpPr txBox="1"/>
          <p:nvPr/>
        </p:nvSpPr>
        <p:spPr>
          <a:xfrm rot="3642407">
            <a:off x="4743451" y="884237"/>
            <a:ext cx="900112" cy="646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C-155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-US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S-6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3" name="Google Shape;2643;p230"/>
          <p:cNvSpPr/>
          <p:nvPr/>
        </p:nvSpPr>
        <p:spPr>
          <a:xfrm>
            <a:off x="7110413" y="5410200"/>
            <a:ext cx="36512" cy="63500"/>
          </a:xfrm>
          <a:prstGeom prst="ellipse">
            <a:avLst/>
          </a:prstGeom>
          <a:solidFill>
            <a:srgbClr val="FF0000"/>
          </a:solidFill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4" name="Google Shape;2644;p230"/>
          <p:cNvSpPr txBox="1"/>
          <p:nvPr/>
        </p:nvSpPr>
        <p:spPr>
          <a:xfrm>
            <a:off x="6932613" y="4964113"/>
            <a:ext cx="838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0915</a:t>
            </a:r>
            <a:endParaRPr b="1" i="0" sz="18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5" name="Google Shape;2645;p230"/>
          <p:cNvSpPr/>
          <p:nvPr/>
        </p:nvSpPr>
        <p:spPr>
          <a:xfrm>
            <a:off x="6994525" y="5257800"/>
            <a:ext cx="304800" cy="304800"/>
          </a:xfrm>
          <a:prstGeom prst="triangle">
            <a:avLst>
              <a:gd fmla="val 50000" name="adj"/>
            </a:avLst>
          </a:prstGeom>
          <a:noFill/>
          <a:ln cap="flat" cmpd="sng" w="254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6" name="Google Shape;2646;p230"/>
          <p:cNvSpPr txBox="1"/>
          <p:nvPr/>
        </p:nvSpPr>
        <p:spPr>
          <a:xfrm>
            <a:off x="381000" y="1828800"/>
            <a:ext cx="4413250" cy="1016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What course and speed would you recommend on the 0915 NAV Report?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7" name="Google Shape;2647;p230"/>
          <p:cNvSpPr txBox="1"/>
          <p:nvPr/>
        </p:nvSpPr>
        <p:spPr>
          <a:xfrm>
            <a:off x="381000" y="3708400"/>
            <a:ext cx="4413300" cy="10158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Keep on the Compensating course until Set/Drift or base Course changes!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1" name="Shape 2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" name="Google Shape;2652;p63"/>
          <p:cNvSpPr txBox="1"/>
          <p:nvPr/>
        </p:nvSpPr>
        <p:spPr>
          <a:xfrm>
            <a:off x="0" y="457200"/>
            <a:ext cx="9144000" cy="5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Calibri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Questions 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" name="Google Shape;990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00" y="77788"/>
            <a:ext cx="9029700" cy="6162675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p6"/>
          <p:cNvSpPr txBox="1"/>
          <p:nvPr/>
        </p:nvSpPr>
        <p:spPr>
          <a:xfrm>
            <a:off x="1544638" y="77788"/>
            <a:ext cx="1049337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"/>
          <p:cNvSpPr/>
          <p:nvPr/>
        </p:nvSpPr>
        <p:spPr>
          <a:xfrm>
            <a:off x="1338263" y="147638"/>
            <a:ext cx="225425" cy="228600"/>
          </a:xfrm>
          <a:prstGeom prst="triangle">
            <a:avLst>
              <a:gd fmla="val 50000" name="adj"/>
            </a:avLst>
          </a:prstGeom>
          <a:noFill/>
          <a:ln cap="flat" cmpd="sng" w="34925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993" name="Google Shape;993;p6"/>
          <p:cNvSpPr txBox="1"/>
          <p:nvPr/>
        </p:nvSpPr>
        <p:spPr>
          <a:xfrm>
            <a:off x="4343400" y="4348163"/>
            <a:ext cx="4343400" cy="1295400"/>
          </a:xfrm>
          <a:prstGeom prst="rect">
            <a:avLst/>
          </a:prstGeom>
          <a:solidFill>
            <a:srgbClr val="93B3D7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Course: 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Ordered Speed: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"/>
          <p:cNvSpPr txBox="1"/>
          <p:nvPr/>
        </p:nvSpPr>
        <p:spPr>
          <a:xfrm>
            <a:off x="3149600" y="1271588"/>
            <a:ext cx="949325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"/>
          <p:cNvSpPr txBox="1"/>
          <p:nvPr/>
        </p:nvSpPr>
        <p:spPr>
          <a:xfrm>
            <a:off x="4813300" y="2524125"/>
            <a:ext cx="965200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96" name="Google Shape;996;p6"/>
          <p:cNvCxnSpPr/>
          <p:nvPr/>
        </p:nvCxnSpPr>
        <p:spPr>
          <a:xfrm rot="10800000">
            <a:off x="1443038" y="298450"/>
            <a:ext cx="3814762" cy="2901950"/>
          </a:xfrm>
          <a:prstGeom prst="straightConnector1">
            <a:avLst/>
          </a:prstGeom>
          <a:noFill/>
          <a:ln cap="flat" cmpd="sng" w="3175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997" name="Google Shape;997;p6"/>
          <p:cNvGrpSpPr/>
          <p:nvPr/>
        </p:nvGrpSpPr>
        <p:grpSpPr>
          <a:xfrm rot="2182647">
            <a:off x="2943298" y="1504740"/>
            <a:ext cx="373063" cy="188913"/>
            <a:chOff x="685273" y="4465090"/>
            <a:chExt cx="1080003" cy="540660"/>
          </a:xfrm>
        </p:grpSpPr>
        <p:cxnSp>
          <p:nvCxnSpPr>
            <p:cNvPr id="998" name="Google Shape;998;p6"/>
            <p:cNvCxnSpPr/>
            <p:nvPr/>
          </p:nvCxnSpPr>
          <p:spPr>
            <a:xfrm>
              <a:off x="685273" y="4705127"/>
              <a:ext cx="1080003" cy="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999" name="Google Shape;999;p6"/>
            <p:cNvGrpSpPr/>
            <p:nvPr/>
          </p:nvGrpSpPr>
          <p:grpSpPr>
            <a:xfrm>
              <a:off x="810009" y="4465090"/>
              <a:ext cx="367659" cy="540660"/>
              <a:chOff x="-1741534" y="1684879"/>
              <a:chExt cx="367659" cy="540660"/>
            </a:xfrm>
          </p:grpSpPr>
          <p:sp>
            <p:nvSpPr>
              <p:cNvPr id="1000" name="Google Shape;1000;p6"/>
              <p:cNvSpPr/>
              <p:nvPr/>
            </p:nvSpPr>
            <p:spPr>
              <a:xfrm>
                <a:off x="-1741534" y="1684879"/>
                <a:ext cx="367659" cy="540660"/>
              </a:xfrm>
              <a:prstGeom prst="ellipse">
                <a:avLst/>
              </a:prstGeom>
              <a:noFill/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1" name="Google Shape;1001;p6"/>
              <p:cNvSpPr/>
              <p:nvPr/>
            </p:nvSpPr>
            <p:spPr>
              <a:xfrm>
                <a:off x="-1577124" y="1918615"/>
                <a:ext cx="87320" cy="99954"/>
              </a:xfrm>
              <a:prstGeom prst="ellipse">
                <a:avLst/>
              </a:prstGeom>
              <a:solidFill>
                <a:srgbClr val="FF0000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02" name="Google Shape;1002;p6"/>
            <p:cNvSpPr/>
            <p:nvPr/>
          </p:nvSpPr>
          <p:spPr>
            <a:xfrm>
              <a:off x="920464" y="4736095"/>
              <a:ext cx="654831" cy="2339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3" name="Google Shape;1003;p6"/>
          <p:cNvGrpSpPr/>
          <p:nvPr/>
        </p:nvGrpSpPr>
        <p:grpSpPr>
          <a:xfrm rot="2224574">
            <a:off x="4598824" y="2759339"/>
            <a:ext cx="373063" cy="158750"/>
            <a:chOff x="679308" y="4456610"/>
            <a:chExt cx="1080000" cy="457200"/>
          </a:xfrm>
        </p:grpSpPr>
        <p:cxnSp>
          <p:nvCxnSpPr>
            <p:cNvPr id="1004" name="Google Shape;1004;p6"/>
            <p:cNvCxnSpPr/>
            <p:nvPr/>
          </p:nvCxnSpPr>
          <p:spPr>
            <a:xfrm>
              <a:off x="679308" y="4707178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rgbClr val="7F7F7F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05" name="Google Shape;1005;p6"/>
            <p:cNvGrpSpPr/>
            <p:nvPr/>
          </p:nvGrpSpPr>
          <p:grpSpPr>
            <a:xfrm>
              <a:off x="998174" y="4456610"/>
              <a:ext cx="454980" cy="457200"/>
              <a:chOff x="-1553369" y="1676399"/>
              <a:chExt cx="454980" cy="457200"/>
            </a:xfrm>
          </p:grpSpPr>
          <p:sp>
            <p:nvSpPr>
              <p:cNvPr id="1006" name="Google Shape;1006;p6"/>
              <p:cNvSpPr/>
              <p:nvPr/>
            </p:nvSpPr>
            <p:spPr>
              <a:xfrm>
                <a:off x="-1553369" y="1676399"/>
                <a:ext cx="454980" cy="457200"/>
              </a:xfrm>
              <a:prstGeom prst="ellipse">
                <a:avLst/>
              </a:prstGeom>
              <a:noFill/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07" name="Google Shape;1007;p6"/>
              <p:cNvSpPr/>
              <p:nvPr/>
            </p:nvSpPr>
            <p:spPr>
              <a:xfrm>
                <a:off x="-1369539" y="1859279"/>
                <a:ext cx="87320" cy="91440"/>
              </a:xfrm>
              <a:prstGeom prst="ellipse">
                <a:avLst/>
              </a:prstGeom>
              <a:solidFill>
                <a:srgbClr val="FF0000"/>
              </a:solidFill>
              <a:ln cap="flat" cmpd="sng" w="25400">
                <a:solidFill>
                  <a:srgbClr val="7F7F7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1008" name="Google Shape;1008;p6"/>
          <p:cNvSpPr/>
          <p:nvPr/>
        </p:nvSpPr>
        <p:spPr>
          <a:xfrm rot="2182647">
            <a:off x="4640263" y="2846388"/>
            <a:ext cx="227012" cy="80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6"/>
          <p:cNvSpPr txBox="1"/>
          <p:nvPr/>
        </p:nvSpPr>
        <p:spPr>
          <a:xfrm rot="2209601">
            <a:off x="1543050" y="458788"/>
            <a:ext cx="1066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"/>
          <p:cNvSpPr txBox="1"/>
          <p:nvPr/>
        </p:nvSpPr>
        <p:spPr>
          <a:xfrm>
            <a:off x="3117850" y="2295525"/>
            <a:ext cx="871538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190°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1" name="Google Shape;1011;p6"/>
          <p:cNvCxnSpPr/>
          <p:nvPr/>
        </p:nvCxnSpPr>
        <p:spPr>
          <a:xfrm rot="10800000">
            <a:off x="3500438" y="1662113"/>
            <a:ext cx="1466850" cy="571500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2" name="Google Shape;1012;p6"/>
          <p:cNvSpPr txBox="1"/>
          <p:nvPr/>
        </p:nvSpPr>
        <p:spPr>
          <a:xfrm rot="364495">
            <a:off x="2266950" y="1139825"/>
            <a:ext cx="8890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279°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3" name="Google Shape;1013;p6"/>
          <p:cNvCxnSpPr/>
          <p:nvPr/>
        </p:nvCxnSpPr>
        <p:spPr>
          <a:xfrm flipH="1">
            <a:off x="3884613" y="1371600"/>
            <a:ext cx="163512" cy="928688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14" name="Google Shape;1014;p6"/>
          <p:cNvSpPr/>
          <p:nvPr/>
        </p:nvSpPr>
        <p:spPr>
          <a:xfrm>
            <a:off x="3876675" y="1758950"/>
            <a:ext cx="46038" cy="46038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15" name="Google Shape;1015;p6"/>
          <p:cNvSpPr txBox="1"/>
          <p:nvPr/>
        </p:nvSpPr>
        <p:spPr>
          <a:xfrm>
            <a:off x="5343525" y="2476500"/>
            <a:ext cx="949325" cy="3698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"/>
          <p:cNvSpPr txBox="1"/>
          <p:nvPr/>
        </p:nvSpPr>
        <p:spPr>
          <a:xfrm>
            <a:off x="6969125" y="3706813"/>
            <a:ext cx="965200" cy="369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0909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17" name="Google Shape;1017;p6"/>
          <p:cNvCxnSpPr/>
          <p:nvPr/>
        </p:nvCxnSpPr>
        <p:spPr>
          <a:xfrm rot="10800000">
            <a:off x="3905250" y="1790700"/>
            <a:ext cx="3689350" cy="2709863"/>
          </a:xfrm>
          <a:prstGeom prst="straightConnector1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18" name="Google Shape;1018;p6"/>
          <p:cNvGrpSpPr/>
          <p:nvPr/>
        </p:nvGrpSpPr>
        <p:grpSpPr>
          <a:xfrm rot="2182647">
            <a:off x="5270681" y="2847845"/>
            <a:ext cx="373062" cy="188913"/>
            <a:chOff x="685663" y="4465090"/>
            <a:chExt cx="1080000" cy="540660"/>
          </a:xfrm>
        </p:grpSpPr>
        <p:cxnSp>
          <p:nvCxnSpPr>
            <p:cNvPr id="1019" name="Google Shape;1019;p6"/>
            <p:cNvCxnSpPr/>
            <p:nvPr/>
          </p:nvCxnSpPr>
          <p:spPr>
            <a:xfrm>
              <a:off x="685663" y="4706707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20" name="Google Shape;1020;p6"/>
            <p:cNvGrpSpPr/>
            <p:nvPr/>
          </p:nvGrpSpPr>
          <p:grpSpPr>
            <a:xfrm>
              <a:off x="810009" y="4465090"/>
              <a:ext cx="367659" cy="540660"/>
              <a:chOff x="-1741534" y="1684879"/>
              <a:chExt cx="367659" cy="540660"/>
            </a:xfrm>
          </p:grpSpPr>
          <p:sp>
            <p:nvSpPr>
              <p:cNvPr id="1021" name="Google Shape;1021;p6"/>
              <p:cNvSpPr/>
              <p:nvPr/>
            </p:nvSpPr>
            <p:spPr>
              <a:xfrm>
                <a:off x="-1741534" y="1684879"/>
                <a:ext cx="367659" cy="540660"/>
              </a:xfrm>
              <a:prstGeom prst="ellipse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2" name="Google Shape;1022;p6"/>
              <p:cNvSpPr/>
              <p:nvPr/>
            </p:nvSpPr>
            <p:spPr>
              <a:xfrm>
                <a:off x="-1577124" y="1918615"/>
                <a:ext cx="87320" cy="999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23" name="Google Shape;1023;p6"/>
            <p:cNvSpPr/>
            <p:nvPr/>
          </p:nvSpPr>
          <p:spPr>
            <a:xfrm>
              <a:off x="920464" y="4736095"/>
              <a:ext cx="654831" cy="233913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24" name="Google Shape;1024;p6"/>
          <p:cNvSpPr txBox="1"/>
          <p:nvPr/>
        </p:nvSpPr>
        <p:spPr>
          <a:xfrm rot="2209601">
            <a:off x="3813175" y="1789113"/>
            <a:ext cx="1066800" cy="6461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126T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 6kts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5" name="Google Shape;1025;p6"/>
          <p:cNvGrpSpPr/>
          <p:nvPr/>
        </p:nvGrpSpPr>
        <p:grpSpPr>
          <a:xfrm rot="2182647">
            <a:off x="6891517" y="4038471"/>
            <a:ext cx="373063" cy="188913"/>
            <a:chOff x="685663" y="4465092"/>
            <a:chExt cx="1080000" cy="540660"/>
          </a:xfrm>
        </p:grpSpPr>
        <p:cxnSp>
          <p:nvCxnSpPr>
            <p:cNvPr id="1026" name="Google Shape;1026;p6"/>
            <p:cNvCxnSpPr/>
            <p:nvPr/>
          </p:nvCxnSpPr>
          <p:spPr>
            <a:xfrm>
              <a:off x="685663" y="4706707"/>
              <a:ext cx="1080000" cy="0"/>
            </a:xfrm>
            <a:prstGeom prst="straightConnector1">
              <a:avLst/>
            </a:prstGeom>
            <a:noFill/>
            <a:ln cap="flat" cmpd="sng" w="254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</p:cxnSp>
        <p:grpSp>
          <p:nvGrpSpPr>
            <p:cNvPr id="1027" name="Google Shape;1027;p6"/>
            <p:cNvGrpSpPr/>
            <p:nvPr/>
          </p:nvGrpSpPr>
          <p:grpSpPr>
            <a:xfrm>
              <a:off x="810006" y="4465092"/>
              <a:ext cx="367659" cy="540660"/>
              <a:chOff x="-1741537" y="1684881"/>
              <a:chExt cx="367659" cy="540660"/>
            </a:xfrm>
          </p:grpSpPr>
          <p:sp>
            <p:nvSpPr>
              <p:cNvPr id="1028" name="Google Shape;1028;p6"/>
              <p:cNvSpPr/>
              <p:nvPr/>
            </p:nvSpPr>
            <p:spPr>
              <a:xfrm>
                <a:off x="-1741537" y="1684881"/>
                <a:ext cx="367659" cy="540660"/>
              </a:xfrm>
              <a:prstGeom prst="ellipse">
                <a:avLst/>
              </a:prstGeom>
              <a:noFill/>
              <a:ln cap="flat" cmpd="sng" w="25400">
                <a:solidFill>
                  <a:srgbClr val="FF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1029" name="Google Shape;1029;p6"/>
              <p:cNvSpPr/>
              <p:nvPr/>
            </p:nvSpPr>
            <p:spPr>
              <a:xfrm>
                <a:off x="-1577124" y="1918616"/>
                <a:ext cx="87318" cy="99954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000"/>
                  <a:buFont typeface="Arial"/>
                  <a:buNone/>
                </a:pPr>
                <a:r>
                  <a:t/>
                </a:r>
                <a:endParaRPr b="1" i="0" sz="2000" u="none" cap="none" strike="noStrike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030" name="Google Shape;1030;p6"/>
            <p:cNvSpPr/>
            <p:nvPr/>
          </p:nvSpPr>
          <p:spPr>
            <a:xfrm>
              <a:off x="886732" y="4729128"/>
              <a:ext cx="657189" cy="231712"/>
            </a:xfrm>
            <a:prstGeom prst="rect">
              <a:avLst/>
            </a:prstGeom>
            <a:solidFill>
              <a:srgbClr val="DAEEF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r>
                <a:t/>
              </a:r>
              <a:endParaRPr b="1" i="0" sz="20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31" name="Google Shape;1031;p6"/>
          <p:cNvSpPr txBox="1"/>
          <p:nvPr/>
        </p:nvSpPr>
        <p:spPr>
          <a:xfrm>
            <a:off x="3724275" y="1362075"/>
            <a:ext cx="10494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1800"/>
              <a:buFont typeface="Arial"/>
              <a:buNone/>
            </a:pPr>
            <a:r>
              <a:rPr b="1" i="0" lang="en-US" sz="1800" u="none" cap="none" strike="noStrike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2" name="Google Shape;1032;p6"/>
          <p:cNvCxnSpPr/>
          <p:nvPr/>
        </p:nvCxnSpPr>
        <p:spPr>
          <a:xfrm rot="10800000">
            <a:off x="2867025" y="1589088"/>
            <a:ext cx="1476375" cy="239712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33" name="Google Shape;1033;p6"/>
          <p:cNvSpPr/>
          <p:nvPr/>
        </p:nvSpPr>
        <p:spPr>
          <a:xfrm>
            <a:off x="3814763" y="1685925"/>
            <a:ext cx="152400" cy="182563"/>
          </a:xfrm>
          <a:prstGeom prst="ellipse">
            <a:avLst/>
          </a:prstGeom>
          <a:noFill/>
          <a:ln cap="flat" cmpd="sng" w="317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34" name="Google Shape;1034;p6"/>
          <p:cNvSpPr txBox="1"/>
          <p:nvPr/>
        </p:nvSpPr>
        <p:spPr>
          <a:xfrm rot="1306577">
            <a:off x="4906963" y="1884363"/>
            <a:ext cx="895350" cy="4016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</a:pPr>
            <a:r>
              <a:rPr b="1" i="0" lang="en-US" sz="20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111°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35" name="Google Shape;1035;p6"/>
          <p:cNvCxnSpPr/>
          <p:nvPr/>
        </p:nvCxnSpPr>
        <p:spPr>
          <a:xfrm rot="10800000">
            <a:off x="1397000" y="1346200"/>
            <a:ext cx="1476375" cy="239713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36" name="Google Shape;1036;p6"/>
          <p:cNvCxnSpPr/>
          <p:nvPr/>
        </p:nvCxnSpPr>
        <p:spPr>
          <a:xfrm flipH="1">
            <a:off x="3482975" y="2266950"/>
            <a:ext cx="404813" cy="2233613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037" name="Google Shape;1037;p6"/>
          <p:cNvCxnSpPr/>
          <p:nvPr/>
        </p:nvCxnSpPr>
        <p:spPr>
          <a:xfrm rot="10800000">
            <a:off x="4956175" y="2224088"/>
            <a:ext cx="3040063" cy="1184275"/>
          </a:xfrm>
          <a:prstGeom prst="straightConnector1">
            <a:avLst/>
          </a:prstGeom>
          <a:noFill/>
          <a:ln cap="flat" cmpd="sng" w="28575">
            <a:solidFill>
              <a:srgbClr val="002060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2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3" name="Google Shape;1043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50" y="1752800"/>
            <a:ext cx="8418899" cy="49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p7"/>
          <p:cNvSpPr/>
          <p:nvPr/>
        </p:nvSpPr>
        <p:spPr>
          <a:xfrm>
            <a:off x="2343150" y="2035175"/>
            <a:ext cx="46038" cy="44450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7"/>
          <p:cNvSpPr txBox="1"/>
          <p:nvPr/>
        </p:nvSpPr>
        <p:spPr>
          <a:xfrm>
            <a:off x="2160588" y="1797050"/>
            <a:ext cx="506412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0900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46" name="Google Shape;1046;p7"/>
          <p:cNvCxnSpPr>
            <a:stCxn id="1044" idx="5"/>
          </p:cNvCxnSpPr>
          <p:nvPr/>
        </p:nvCxnSpPr>
        <p:spPr>
          <a:xfrm>
            <a:off x="2382446" y="2073115"/>
            <a:ext cx="2692500" cy="204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47" name="Google Shape;1047;p7"/>
          <p:cNvSpPr/>
          <p:nvPr/>
        </p:nvSpPr>
        <p:spPr>
          <a:xfrm rot="3591994">
            <a:off x="3421857" y="2824956"/>
            <a:ext cx="196850" cy="322263"/>
          </a:xfrm>
          <a:prstGeom prst="arc">
            <a:avLst>
              <a:gd fmla="val 11160540" name="adj1"/>
              <a:gd fmla="val 18639512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7"/>
          <p:cNvSpPr/>
          <p:nvPr/>
        </p:nvSpPr>
        <p:spPr>
          <a:xfrm rot="3591994">
            <a:off x="4798219" y="3882232"/>
            <a:ext cx="196850" cy="322262"/>
          </a:xfrm>
          <a:prstGeom prst="arc">
            <a:avLst>
              <a:gd fmla="val 11160540" name="adj1"/>
              <a:gd fmla="val 18923304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7"/>
          <p:cNvSpPr txBox="1"/>
          <p:nvPr/>
        </p:nvSpPr>
        <p:spPr>
          <a:xfrm>
            <a:off x="3455988" y="26495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7"/>
          <p:cNvSpPr txBox="1"/>
          <p:nvPr/>
        </p:nvSpPr>
        <p:spPr>
          <a:xfrm>
            <a:off x="4751388" y="3640138"/>
            <a:ext cx="506412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7"/>
          <p:cNvSpPr txBox="1"/>
          <p:nvPr/>
        </p:nvSpPr>
        <p:spPr>
          <a:xfrm rot="2236510">
            <a:off x="2322513" y="207327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7"/>
          <p:cNvSpPr/>
          <p:nvPr/>
        </p:nvSpPr>
        <p:spPr>
          <a:xfrm>
            <a:off x="4087813" y="3030538"/>
            <a:ext cx="152400" cy="152400"/>
          </a:xfrm>
          <a:prstGeom prst="ellipse">
            <a:avLst/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7"/>
          <p:cNvSpPr/>
          <p:nvPr/>
        </p:nvSpPr>
        <p:spPr>
          <a:xfrm>
            <a:off x="4144963" y="3082925"/>
            <a:ext cx="46037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7"/>
          <p:cNvSpPr txBox="1"/>
          <p:nvPr/>
        </p:nvSpPr>
        <p:spPr>
          <a:xfrm>
            <a:off x="3962400" y="2846388"/>
            <a:ext cx="506413" cy="2460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0903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55" name="Google Shape;1055;p7"/>
          <p:cNvCxnSpPr>
            <a:stCxn id="1053" idx="5"/>
          </p:cNvCxnSpPr>
          <p:nvPr/>
        </p:nvCxnSpPr>
        <p:spPr>
          <a:xfrm>
            <a:off x="4184258" y="3122221"/>
            <a:ext cx="2694000" cy="204150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056" name="Google Shape;1056;p7"/>
          <p:cNvSpPr/>
          <p:nvPr/>
        </p:nvSpPr>
        <p:spPr>
          <a:xfrm rot="3591994">
            <a:off x="5223669" y="3872707"/>
            <a:ext cx="196850" cy="322262"/>
          </a:xfrm>
          <a:prstGeom prst="arc">
            <a:avLst>
              <a:gd fmla="val 11160540" name="adj1"/>
              <a:gd fmla="val 18639512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7"/>
          <p:cNvSpPr/>
          <p:nvPr/>
        </p:nvSpPr>
        <p:spPr>
          <a:xfrm rot="3591994">
            <a:off x="6600032" y="4929981"/>
            <a:ext cx="196850" cy="322263"/>
          </a:xfrm>
          <a:prstGeom prst="arc">
            <a:avLst>
              <a:gd fmla="val 11160540" name="adj1"/>
              <a:gd fmla="val 18923304" name="adj2"/>
            </a:avLst>
          </a:prstGeom>
          <a:noFill/>
          <a:ln cap="flat" cmpd="sng" w="2857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7"/>
          <p:cNvSpPr txBox="1"/>
          <p:nvPr/>
        </p:nvSpPr>
        <p:spPr>
          <a:xfrm>
            <a:off x="5257800" y="36988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0906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7"/>
          <p:cNvSpPr txBox="1"/>
          <p:nvPr/>
        </p:nvSpPr>
        <p:spPr>
          <a:xfrm>
            <a:off x="6553200" y="4689475"/>
            <a:ext cx="506413" cy="246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0909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7"/>
          <p:cNvSpPr txBox="1"/>
          <p:nvPr/>
        </p:nvSpPr>
        <p:spPr>
          <a:xfrm rot="2236510">
            <a:off x="4124325" y="3121025"/>
            <a:ext cx="638175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 126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i="0" lang="en-US" sz="1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6</a:t>
            </a:r>
            <a:endParaRPr b="1" i="0" sz="1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7"/>
          <p:cNvSpPr/>
          <p:nvPr/>
        </p:nvSpPr>
        <p:spPr>
          <a:xfrm>
            <a:off x="2281238" y="1955800"/>
            <a:ext cx="171450" cy="174625"/>
          </a:xfrm>
          <a:prstGeom prst="triangle">
            <a:avLst>
              <a:gd fmla="val 50000" name="adj"/>
            </a:avLst>
          </a:prstGeom>
          <a:noFill/>
          <a:ln cap="flat" cmpd="sng" w="127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2" name="Google Shape;1062;p7"/>
          <p:cNvSpPr txBox="1"/>
          <p:nvPr>
            <p:ph type="title"/>
          </p:nvPr>
        </p:nvSpPr>
        <p:spPr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-US" sz="3200">
                <a:solidFill>
                  <a:srgbClr val="C00000"/>
                </a:solidFill>
              </a:rPr>
              <a:t>Practice on Chartlet </a:t>
            </a:r>
            <a:br>
              <a:rPr b="1" lang="en-US" sz="3200">
                <a:solidFill>
                  <a:srgbClr val="C00000"/>
                </a:solidFill>
              </a:rPr>
            </a:br>
            <a:r>
              <a:rPr b="1" lang="en-US" sz="3200">
                <a:solidFill>
                  <a:srgbClr val="C00000"/>
                </a:solidFill>
              </a:rPr>
              <a:t>Plot your EP for 0906</a:t>
            </a:r>
            <a:endParaRPr/>
          </a:p>
        </p:txBody>
      </p:sp>
      <p:cxnSp>
        <p:nvCxnSpPr>
          <p:cNvPr id="1063" name="Google Shape;1063;p7"/>
          <p:cNvCxnSpPr/>
          <p:nvPr/>
        </p:nvCxnSpPr>
        <p:spPr>
          <a:xfrm>
            <a:off x="2382838" y="2055813"/>
            <a:ext cx="1828800" cy="1065212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med" w="med" type="triangle"/>
          </a:ln>
        </p:spPr>
      </p:cxnSp>
      <p:sp>
        <p:nvSpPr>
          <p:cNvPr id="1064" name="Google Shape;1064;p7"/>
          <p:cNvSpPr txBox="1"/>
          <p:nvPr/>
        </p:nvSpPr>
        <p:spPr>
          <a:xfrm rot="1713476">
            <a:off x="2576513" y="2162175"/>
            <a:ext cx="1814512" cy="40005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CMG / SMG</a:t>
            </a:r>
            <a:endParaRPr b="0" i="0" sz="2000" u="none" cap="none" strike="noStrike"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7"/>
          <p:cNvSpPr/>
          <p:nvPr/>
        </p:nvSpPr>
        <p:spPr>
          <a:xfrm>
            <a:off x="5849938" y="3984625"/>
            <a:ext cx="228600" cy="260350"/>
          </a:xfrm>
          <a:prstGeom prst="rect">
            <a:avLst/>
          </a:prstGeom>
          <a:noFill/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66" name="Google Shape;1066;p7"/>
          <p:cNvSpPr txBox="1"/>
          <p:nvPr/>
        </p:nvSpPr>
        <p:spPr>
          <a:xfrm>
            <a:off x="5849938" y="3654425"/>
            <a:ext cx="1257300" cy="4000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en-US" sz="20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EP 0906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67" name="Google Shape;1067;p7"/>
          <p:cNvCxnSpPr/>
          <p:nvPr/>
        </p:nvCxnSpPr>
        <p:spPr>
          <a:xfrm>
            <a:off x="4135438" y="3063875"/>
            <a:ext cx="1828800" cy="10668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dot"/>
            <a:round/>
            <a:headEnd len="sm" w="sm" type="none"/>
            <a:tailEnd len="med" w="med" type="triangle"/>
          </a:ln>
        </p:spPr>
      </p:cxnSp>
      <p:sp>
        <p:nvSpPr>
          <p:cNvPr id="1068" name="Google Shape;1068;p7"/>
          <p:cNvSpPr/>
          <p:nvPr/>
        </p:nvSpPr>
        <p:spPr>
          <a:xfrm>
            <a:off x="5943600" y="4102100"/>
            <a:ext cx="46038" cy="46038"/>
          </a:xfrm>
          <a:prstGeom prst="ellipse">
            <a:avLst/>
          </a:prstGeom>
          <a:solidFill>
            <a:schemeClr val="dk1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3" name="Google Shape;1073;p8"/>
          <p:cNvGrpSpPr/>
          <p:nvPr/>
        </p:nvGrpSpPr>
        <p:grpSpPr>
          <a:xfrm>
            <a:off x="2263775" y="5181600"/>
            <a:ext cx="304800" cy="304800"/>
            <a:chOff x="864" y="1680"/>
            <a:chExt cx="192" cy="192"/>
          </a:xfrm>
        </p:grpSpPr>
        <p:sp>
          <p:nvSpPr>
            <p:cNvPr id="1074" name="Google Shape;1074;p8"/>
            <p:cNvSpPr/>
            <p:nvPr/>
          </p:nvSpPr>
          <p:spPr>
            <a:xfrm>
              <a:off x="912" y="172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5" name="Google Shape;1075;p8"/>
            <p:cNvSpPr/>
            <p:nvPr/>
          </p:nvSpPr>
          <p:spPr>
            <a:xfrm>
              <a:off x="864" y="168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6" name="Google Shape;1076;p8"/>
          <p:cNvGrpSpPr/>
          <p:nvPr/>
        </p:nvGrpSpPr>
        <p:grpSpPr>
          <a:xfrm>
            <a:off x="5854700" y="3633788"/>
            <a:ext cx="304800" cy="304800"/>
            <a:chOff x="1488" y="2400"/>
            <a:chExt cx="192" cy="192"/>
          </a:xfrm>
        </p:grpSpPr>
        <p:sp>
          <p:nvSpPr>
            <p:cNvPr id="1077" name="Google Shape;1077;p8"/>
            <p:cNvSpPr/>
            <p:nvPr/>
          </p:nvSpPr>
          <p:spPr>
            <a:xfrm>
              <a:off x="1536" y="2448"/>
              <a:ext cx="96" cy="96"/>
            </a:xfrm>
            <a:prstGeom prst="ellipse">
              <a:avLst/>
            </a:prstGeom>
            <a:solidFill>
              <a:schemeClr val="accent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78" name="Google Shape;1078;p8"/>
            <p:cNvSpPr/>
            <p:nvPr/>
          </p:nvSpPr>
          <p:spPr>
            <a:xfrm>
              <a:off x="1488" y="2400"/>
              <a:ext cx="192" cy="192"/>
            </a:xfrm>
            <a:prstGeom prst="ellipse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9" name="Google Shape;1079;p8"/>
          <p:cNvGrpSpPr/>
          <p:nvPr/>
        </p:nvGrpSpPr>
        <p:grpSpPr>
          <a:xfrm>
            <a:off x="6057378" y="5156789"/>
            <a:ext cx="304800" cy="304800"/>
            <a:chOff x="4032" y="1824"/>
            <a:chExt cx="192" cy="192"/>
          </a:xfrm>
        </p:grpSpPr>
        <p:sp>
          <p:nvSpPr>
            <p:cNvPr id="1080" name="Google Shape;1080;p8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81" name="Google Shape;1081;p8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82" name="Google Shape;1082;p8"/>
          <p:cNvSpPr txBox="1"/>
          <p:nvPr/>
        </p:nvSpPr>
        <p:spPr>
          <a:xfrm>
            <a:off x="1371600" y="4924425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0900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8"/>
          <p:cNvSpPr txBox="1"/>
          <p:nvPr/>
        </p:nvSpPr>
        <p:spPr>
          <a:xfrm>
            <a:off x="6183313" y="3452813"/>
            <a:ext cx="806450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8"/>
          <p:cNvSpPr txBox="1"/>
          <p:nvPr/>
        </p:nvSpPr>
        <p:spPr>
          <a:xfrm>
            <a:off x="3992563" y="5486400"/>
            <a:ext cx="3440112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99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rPr>
              <a:t>Ordered Course &amp; Speed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8"/>
          <p:cNvSpPr txBox="1"/>
          <p:nvPr/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rgbClr val="C00000"/>
                </a:solidFill>
                <a:latin typeface="Calibri"/>
                <a:ea typeface="Calibri"/>
                <a:cs typeface="Calibri"/>
                <a:sym typeface="Calibri"/>
              </a:rPr>
              <a:t>Current Triangle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8"/>
          <p:cNvSpPr txBox="1"/>
          <p:nvPr/>
        </p:nvSpPr>
        <p:spPr>
          <a:xfrm>
            <a:off x="6253163" y="4852988"/>
            <a:ext cx="808037" cy="4619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8"/>
          <p:cNvSpPr/>
          <p:nvPr/>
        </p:nvSpPr>
        <p:spPr>
          <a:xfrm rot="5400000">
            <a:off x="2368550" y="5138738"/>
            <a:ext cx="247650" cy="381000"/>
          </a:xfrm>
          <a:prstGeom prst="triangle">
            <a:avLst>
              <a:gd fmla="val 51701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8"/>
          <p:cNvSpPr txBox="1"/>
          <p:nvPr/>
        </p:nvSpPr>
        <p:spPr>
          <a:xfrm>
            <a:off x="1173163" y="3994150"/>
            <a:ext cx="2636837" cy="769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200"/>
              <a:buFont typeface="Arial"/>
              <a:buNone/>
            </a:pPr>
            <a:r>
              <a:rPr b="1" i="1" lang="en-US" sz="22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Course Made Good </a:t>
            </a:r>
            <a:br>
              <a:rPr b="1" i="1" lang="en-US" sz="22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1" lang="en-US" sz="22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Speed Made Good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89" name="Google Shape;1089;p8"/>
          <p:cNvCxnSpPr/>
          <p:nvPr/>
        </p:nvCxnSpPr>
        <p:spPr>
          <a:xfrm>
            <a:off x="2416175" y="5345113"/>
            <a:ext cx="3794125" cy="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1090" name="Google Shape;1090;p8"/>
          <p:cNvCxnSpPr/>
          <p:nvPr/>
        </p:nvCxnSpPr>
        <p:spPr>
          <a:xfrm flipH="1" rot="10800000">
            <a:off x="2438400" y="3808413"/>
            <a:ext cx="3568700" cy="1524000"/>
          </a:xfrm>
          <a:prstGeom prst="straightConnector1">
            <a:avLst/>
          </a:prstGeom>
          <a:noFill/>
          <a:ln cap="flat" cmpd="sng" w="38100">
            <a:solidFill>
              <a:srgbClr val="632423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1091" name="Google Shape;1091;p8"/>
          <p:cNvSpPr txBox="1"/>
          <p:nvPr/>
        </p:nvSpPr>
        <p:spPr>
          <a:xfrm>
            <a:off x="661988" y="3484563"/>
            <a:ext cx="1828800" cy="4603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400"/>
              <a:buFont typeface="Arial"/>
              <a:buNone/>
            </a:pPr>
            <a:r>
              <a:rPr b="1" i="1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Actual Track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8"/>
          <p:cNvSpPr/>
          <p:nvPr/>
        </p:nvSpPr>
        <p:spPr>
          <a:xfrm>
            <a:off x="960438" y="3910013"/>
            <a:ext cx="2773362" cy="936625"/>
          </a:xfrm>
          <a:prstGeom prst="bracketPair">
            <a:avLst/>
          </a:prstGeom>
          <a:noFill/>
          <a:ln cap="flat" cmpd="sng" w="31750">
            <a:solidFill>
              <a:srgbClr val="9748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8"/>
          <p:cNvSpPr/>
          <p:nvPr/>
        </p:nvSpPr>
        <p:spPr>
          <a:xfrm>
            <a:off x="0" y="1776413"/>
            <a:ext cx="9372600" cy="73818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Ordered Course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:  The course which is ordered and is steered by the helmsman.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Ordered Speed</a:t>
            </a:r>
            <a:r>
              <a:rPr b="0" i="0" lang="en-US" sz="2400" u="none" cap="none" strike="noStrik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The speed which is ordered and is controlled by the lee-helmsman.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8"/>
          <p:cNvSpPr/>
          <p:nvPr/>
        </p:nvSpPr>
        <p:spPr>
          <a:xfrm>
            <a:off x="76200" y="1722438"/>
            <a:ext cx="9067800" cy="147796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0" lIns="91425" spcFirstLastPara="1" rIns="91425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Course Made Good (CMG)</a:t>
            </a:r>
            <a:r>
              <a:rPr b="0" i="0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400"/>
              <a:buFont typeface="Arial"/>
              <a:buNone/>
            </a:pPr>
            <a:r>
              <a:rPr b="0" i="0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       -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Resultant direction from a given point to a subsequent position.</a:t>
            </a:r>
            <a:endParaRPr b="1" i="0" sz="2000" u="none" cap="none" strike="noStrike">
              <a:solidFill>
                <a:srgbClr val="0070C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32523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Speed Made Good (SMG)</a:t>
            </a:r>
            <a:r>
              <a:rPr b="0" i="0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br>
              <a:rPr b="0" i="0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2400" u="none" cap="none" strike="noStrike">
                <a:solidFill>
                  <a:srgbClr val="632523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b="0" i="0" lang="en-US" sz="20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-Speed based on distance of passage from a given point to a subsequent position.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8"/>
          <p:cNvSpPr/>
          <p:nvPr/>
        </p:nvSpPr>
        <p:spPr>
          <a:xfrm rot="5400000">
            <a:off x="2366963" y="5138738"/>
            <a:ext cx="247650" cy="381000"/>
          </a:xfrm>
          <a:prstGeom prst="triangle">
            <a:avLst>
              <a:gd fmla="val 51701" name="adj"/>
            </a:avLst>
          </a:prstGeom>
          <a:solidFill>
            <a:srgbClr val="FFFF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1" i="0" sz="20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96" name="Google Shape;1096;p8"/>
          <p:cNvCxnSpPr/>
          <p:nvPr/>
        </p:nvCxnSpPr>
        <p:spPr>
          <a:xfrm>
            <a:off x="6264275" y="5334000"/>
            <a:ext cx="2743200" cy="0"/>
          </a:xfrm>
          <a:prstGeom prst="straightConnector1">
            <a:avLst/>
          </a:prstGeom>
          <a:noFill/>
          <a:ln cap="flat" cmpd="sng" w="38100">
            <a:solidFill>
              <a:srgbClr val="002060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1097" name="Google Shape;1097;p8"/>
          <p:cNvGrpSpPr/>
          <p:nvPr/>
        </p:nvGrpSpPr>
        <p:grpSpPr>
          <a:xfrm>
            <a:off x="8763000" y="5131278"/>
            <a:ext cx="304800" cy="304800"/>
            <a:chOff x="4032" y="1824"/>
            <a:chExt cx="192" cy="192"/>
          </a:xfrm>
        </p:grpSpPr>
        <p:sp>
          <p:nvSpPr>
            <p:cNvPr id="1098" name="Google Shape;1098;p8"/>
            <p:cNvSpPr/>
            <p:nvPr/>
          </p:nvSpPr>
          <p:spPr>
            <a:xfrm>
              <a:off x="4080" y="1872"/>
              <a:ext cx="96" cy="96"/>
            </a:xfrm>
            <a:prstGeom prst="ellipse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9" name="Google Shape;1099;p8"/>
            <p:cNvSpPr/>
            <p:nvPr/>
          </p:nvSpPr>
          <p:spPr>
            <a:xfrm>
              <a:off x="4032" y="1824"/>
              <a:ext cx="192" cy="192"/>
            </a:xfrm>
            <a:custGeom>
              <a:rect b="b" l="l" r="r" t="t"/>
              <a:pathLst>
                <a:path extrusionOk="0" h="21600" w="21600">
                  <a:moveTo>
                    <a:pt x="0" y="10800"/>
                  </a:moveTo>
                  <a:cubicBezTo>
                    <a:pt x="0" y="4835"/>
                    <a:pt x="4835" y="0"/>
                    <a:pt x="10800" y="0"/>
                  </a:cubicBezTo>
                  <a:cubicBezTo>
                    <a:pt x="16764" y="-1"/>
                    <a:pt x="21599" y="4835"/>
                    <a:pt x="21600" y="10799"/>
                  </a:cubicBezTo>
                  <a:lnTo>
                    <a:pt x="21600" y="10800"/>
                  </a:lnTo>
                  <a:cubicBezTo>
                    <a:pt x="21600" y="4835"/>
                    <a:pt x="16764" y="0"/>
                    <a:pt x="10800" y="0"/>
                  </a:cubicBezTo>
                  <a:cubicBezTo>
                    <a:pt x="4835" y="0"/>
                    <a:pt x="0" y="4835"/>
                    <a:pt x="0" y="10800"/>
                  </a:cubicBezTo>
                  <a:close/>
                </a:path>
              </a:pathLst>
            </a:cu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1" i="0" sz="1800" u="none" cap="none" strike="noStrike">
                <a:solidFill>
                  <a:srgbClr val="000099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00" name="Google Shape;1100;p8"/>
          <p:cNvSpPr txBox="1"/>
          <p:nvPr/>
        </p:nvSpPr>
        <p:spPr>
          <a:xfrm>
            <a:off x="8335963" y="4743450"/>
            <a:ext cx="806450" cy="461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0906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1_SEANAV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xmlns:r="http://schemas.openxmlformats.org/officeDocument/2006/relationships" name="2_SEANAV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1.xml><?xml version="1.0" encoding="utf-8"?>
<a:theme xmlns:a="http://schemas.openxmlformats.org/drawingml/2006/main" xmlns:r="http://schemas.openxmlformats.org/officeDocument/2006/relationships" name="4_SEANAV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2.xml><?xml version="1.0" encoding="utf-8"?>
<a:theme xmlns:a="http://schemas.openxmlformats.org/drawingml/2006/main" xmlns:r="http://schemas.openxmlformats.org/officeDocument/2006/relationships" name="3_SEANAV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4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3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EANAV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2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xmlns:r="http://schemas.openxmlformats.org/officeDocument/2006/relationships" name="5_SEANAV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xmlns:r="http://schemas.openxmlformats.org/officeDocument/2006/relationships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2015-09-02T00:57:25Z</dcterms:created>
  <dc:creator>USN_0949842</dc:creator>
</cp:coreProperties>
</file>